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65"/>
    <a:srgbClr val="58C9E8"/>
    <a:srgbClr val="FFCF01"/>
    <a:srgbClr val="97CA3D"/>
    <a:srgbClr val="075643"/>
    <a:srgbClr val="4A4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5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31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8" d="100"/>
          <a:sy n="138" d="100"/>
        </p:scale>
        <p:origin x="538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28BAC-49AD-8B43-A0F1-B91161BCEBBC}" type="datetimeFigureOut">
              <a:rPr lang="en-US" smtClean="0"/>
              <a:t>11/8/24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4E879-5D7F-9D47-A3CF-59674E158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2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4E879-5D7F-9D47-A3CF-59674E1586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17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4E879-5D7F-9D47-A3CF-59674E1586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76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4E879-5D7F-9D47-A3CF-59674E1586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14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4E879-5D7F-9D47-A3CF-59674E1586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31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4E879-5D7F-9D47-A3CF-59674E1586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86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4E879-5D7F-9D47-A3CF-59674E1586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07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4E879-5D7F-9D47-A3CF-59674E1586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50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4E879-5D7F-9D47-A3CF-59674E1586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79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4E879-5D7F-9D47-A3CF-59674E1586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5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4E879-5D7F-9D47-A3CF-59674E1586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53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4E879-5D7F-9D47-A3CF-59674E1586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99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4E879-5D7F-9D47-A3CF-59674E1586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12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4E879-5D7F-9D47-A3CF-59674E1586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3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4E879-5D7F-9D47-A3CF-59674E1586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54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E765E692-81DC-BF47-87D7-3ACEA82B6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4600"/>
            <a:ext cx="10515600" cy="8584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A51AD029-543F-2241-854F-E686851702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797810"/>
            <a:ext cx="10515600" cy="506629"/>
          </a:xfrm>
        </p:spPr>
        <p:txBody>
          <a:bodyPr/>
          <a:lstStyle/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6" name="Picture 15" descr="Logo; Northeastern State University">
            <a:extLst>
              <a:ext uri="{FF2B5EF4-FFF2-40B4-BE49-F238E27FC236}">
                <a16:creationId xmlns:a16="http://schemas.microsoft.com/office/drawing/2014/main" id="{AE873708-A0B1-084A-B12F-189CC99EE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5725" y="5215539"/>
            <a:ext cx="6940550" cy="173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66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9">
    <p:bg>
      <p:bgPr>
        <a:gradFill>
          <a:gsLst>
            <a:gs pos="53000">
              <a:srgbClr val="008265"/>
            </a:gs>
            <a:gs pos="0">
              <a:srgbClr val="03624E"/>
            </a:gs>
            <a:gs pos="100000">
              <a:srgbClr val="055443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Arrow 4">
            <a:extLst>
              <a:ext uri="{FF2B5EF4-FFF2-40B4-BE49-F238E27FC236}">
                <a16:creationId xmlns:a16="http://schemas.microsoft.com/office/drawing/2014/main" id="{7D7B7A0C-0720-7D4E-A3BC-36C1AE1F6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29929" y="3986156"/>
            <a:ext cx="4822384" cy="859376"/>
          </a:xfrm>
          <a:custGeom>
            <a:avLst/>
            <a:gdLst>
              <a:gd name="connsiteX0" fmla="*/ 724962 w 5538359"/>
              <a:gd name="connsiteY0" fmla="*/ 0 h 1447801"/>
              <a:gd name="connsiteX1" fmla="*/ 5538359 w 5538359"/>
              <a:gd name="connsiteY1" fmla="*/ 0 h 1447801"/>
              <a:gd name="connsiteX2" fmla="*/ 5538359 w 5538359"/>
              <a:gd name="connsiteY2" fmla="*/ 1447799 h 1447801"/>
              <a:gd name="connsiteX3" fmla="*/ 724962 w 5538359"/>
              <a:gd name="connsiteY3" fmla="*/ 1447799 h 1447801"/>
              <a:gd name="connsiteX4" fmla="*/ 724962 w 5538359"/>
              <a:gd name="connsiteY4" fmla="*/ 1447748 h 1447801"/>
              <a:gd name="connsiteX5" fmla="*/ 723900 w 5538359"/>
              <a:gd name="connsiteY5" fmla="*/ 1447801 h 1447801"/>
              <a:gd name="connsiteX6" fmla="*/ 0 w 5538359"/>
              <a:gd name="connsiteY6" fmla="*/ 723901 h 1447801"/>
              <a:gd name="connsiteX7" fmla="*/ 723900 w 5538359"/>
              <a:gd name="connsiteY7" fmla="*/ 1 h 1447801"/>
              <a:gd name="connsiteX8" fmla="*/ 724962 w 5538359"/>
              <a:gd name="connsiteY8" fmla="*/ 55 h 1447801"/>
              <a:gd name="connsiteX0" fmla="*/ 724962 w 5538359"/>
              <a:gd name="connsiteY0" fmla="*/ 0 h 1447801"/>
              <a:gd name="connsiteX1" fmla="*/ 5538359 w 5538359"/>
              <a:gd name="connsiteY1" fmla="*/ 0 h 1447801"/>
              <a:gd name="connsiteX2" fmla="*/ 5536410 w 5538359"/>
              <a:gd name="connsiteY2" fmla="*/ 736684 h 1447801"/>
              <a:gd name="connsiteX3" fmla="*/ 5538359 w 5538359"/>
              <a:gd name="connsiteY3" fmla="*/ 1447799 h 1447801"/>
              <a:gd name="connsiteX4" fmla="*/ 724962 w 5538359"/>
              <a:gd name="connsiteY4" fmla="*/ 1447799 h 1447801"/>
              <a:gd name="connsiteX5" fmla="*/ 724962 w 5538359"/>
              <a:gd name="connsiteY5" fmla="*/ 1447748 h 1447801"/>
              <a:gd name="connsiteX6" fmla="*/ 723900 w 5538359"/>
              <a:gd name="connsiteY6" fmla="*/ 1447801 h 1447801"/>
              <a:gd name="connsiteX7" fmla="*/ 0 w 5538359"/>
              <a:gd name="connsiteY7" fmla="*/ 723901 h 1447801"/>
              <a:gd name="connsiteX8" fmla="*/ 723900 w 5538359"/>
              <a:gd name="connsiteY8" fmla="*/ 1 h 1447801"/>
              <a:gd name="connsiteX9" fmla="*/ 724962 w 5538359"/>
              <a:gd name="connsiteY9" fmla="*/ 55 h 1447801"/>
              <a:gd name="connsiteX10" fmla="*/ 724962 w 5538359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8124328"/>
              <a:gd name="connsiteY0" fmla="*/ 0 h 1447801"/>
              <a:gd name="connsiteX1" fmla="*/ 5538359 w 8124328"/>
              <a:gd name="connsiteY1" fmla="*/ 0 h 1447801"/>
              <a:gd name="connsiteX2" fmla="*/ 8124328 w 8124328"/>
              <a:gd name="connsiteY2" fmla="*/ 726660 h 1447801"/>
              <a:gd name="connsiteX3" fmla="*/ 5538359 w 8124328"/>
              <a:gd name="connsiteY3" fmla="*/ 1447799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5538359 w 8124328"/>
              <a:gd name="connsiteY3" fmla="*/ 1447799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7138109 w 8124328"/>
              <a:gd name="connsiteY3" fmla="*/ 1439335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7222751 w 8124328"/>
              <a:gd name="connsiteY3" fmla="*/ 1447801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24328" h="1447801">
                <a:moveTo>
                  <a:pt x="724962" y="0"/>
                </a:moveTo>
                <a:lnTo>
                  <a:pt x="7180431" y="0"/>
                </a:lnTo>
                <a:lnTo>
                  <a:pt x="8124328" y="726660"/>
                </a:lnTo>
                <a:lnTo>
                  <a:pt x="7222751" y="1447801"/>
                </a:lnTo>
                <a:lnTo>
                  <a:pt x="724962" y="1447799"/>
                </a:lnTo>
                <a:lnTo>
                  <a:pt x="724962" y="1447748"/>
                </a:lnTo>
                <a:lnTo>
                  <a:pt x="723900" y="1447801"/>
                </a:lnTo>
                <a:cubicBezTo>
                  <a:pt x="324101" y="1447801"/>
                  <a:pt x="0" y="1123700"/>
                  <a:pt x="0" y="723901"/>
                </a:cubicBezTo>
                <a:cubicBezTo>
                  <a:pt x="0" y="324102"/>
                  <a:pt x="324101" y="1"/>
                  <a:pt x="723900" y="1"/>
                </a:cubicBezTo>
                <a:lnTo>
                  <a:pt x="724962" y="55"/>
                </a:lnTo>
                <a:lnTo>
                  <a:pt x="724962" y="0"/>
                </a:lnTo>
                <a:close/>
              </a:path>
            </a:pathLst>
          </a:custGeom>
          <a:solidFill>
            <a:srgbClr val="97CA3D"/>
          </a:solidFill>
          <a:ln w="2222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68" name="Arrow 6">
            <a:extLst>
              <a:ext uri="{FF2B5EF4-FFF2-40B4-BE49-F238E27FC236}">
                <a16:creationId xmlns:a16="http://schemas.microsoft.com/office/drawing/2014/main" id="{90EF1B97-6574-E347-8338-FFCEB63A3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34953" y="5619013"/>
            <a:ext cx="4822384" cy="859376"/>
          </a:xfrm>
          <a:custGeom>
            <a:avLst/>
            <a:gdLst>
              <a:gd name="connsiteX0" fmla="*/ 724962 w 5538359"/>
              <a:gd name="connsiteY0" fmla="*/ 0 h 1447801"/>
              <a:gd name="connsiteX1" fmla="*/ 5538359 w 5538359"/>
              <a:gd name="connsiteY1" fmla="*/ 0 h 1447801"/>
              <a:gd name="connsiteX2" fmla="*/ 5538359 w 5538359"/>
              <a:gd name="connsiteY2" fmla="*/ 1447799 h 1447801"/>
              <a:gd name="connsiteX3" fmla="*/ 724962 w 5538359"/>
              <a:gd name="connsiteY3" fmla="*/ 1447799 h 1447801"/>
              <a:gd name="connsiteX4" fmla="*/ 724962 w 5538359"/>
              <a:gd name="connsiteY4" fmla="*/ 1447748 h 1447801"/>
              <a:gd name="connsiteX5" fmla="*/ 723900 w 5538359"/>
              <a:gd name="connsiteY5" fmla="*/ 1447801 h 1447801"/>
              <a:gd name="connsiteX6" fmla="*/ 0 w 5538359"/>
              <a:gd name="connsiteY6" fmla="*/ 723901 h 1447801"/>
              <a:gd name="connsiteX7" fmla="*/ 723900 w 5538359"/>
              <a:gd name="connsiteY7" fmla="*/ 1 h 1447801"/>
              <a:gd name="connsiteX8" fmla="*/ 724962 w 5538359"/>
              <a:gd name="connsiteY8" fmla="*/ 55 h 1447801"/>
              <a:gd name="connsiteX0" fmla="*/ 724962 w 5538359"/>
              <a:gd name="connsiteY0" fmla="*/ 0 h 1447801"/>
              <a:gd name="connsiteX1" fmla="*/ 5538359 w 5538359"/>
              <a:gd name="connsiteY1" fmla="*/ 0 h 1447801"/>
              <a:gd name="connsiteX2" fmla="*/ 5536410 w 5538359"/>
              <a:gd name="connsiteY2" fmla="*/ 736684 h 1447801"/>
              <a:gd name="connsiteX3" fmla="*/ 5538359 w 5538359"/>
              <a:gd name="connsiteY3" fmla="*/ 1447799 h 1447801"/>
              <a:gd name="connsiteX4" fmla="*/ 724962 w 5538359"/>
              <a:gd name="connsiteY4" fmla="*/ 1447799 h 1447801"/>
              <a:gd name="connsiteX5" fmla="*/ 724962 w 5538359"/>
              <a:gd name="connsiteY5" fmla="*/ 1447748 h 1447801"/>
              <a:gd name="connsiteX6" fmla="*/ 723900 w 5538359"/>
              <a:gd name="connsiteY6" fmla="*/ 1447801 h 1447801"/>
              <a:gd name="connsiteX7" fmla="*/ 0 w 5538359"/>
              <a:gd name="connsiteY7" fmla="*/ 723901 h 1447801"/>
              <a:gd name="connsiteX8" fmla="*/ 723900 w 5538359"/>
              <a:gd name="connsiteY8" fmla="*/ 1 h 1447801"/>
              <a:gd name="connsiteX9" fmla="*/ 724962 w 5538359"/>
              <a:gd name="connsiteY9" fmla="*/ 55 h 1447801"/>
              <a:gd name="connsiteX10" fmla="*/ 724962 w 5538359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8124328"/>
              <a:gd name="connsiteY0" fmla="*/ 0 h 1447801"/>
              <a:gd name="connsiteX1" fmla="*/ 5538359 w 8124328"/>
              <a:gd name="connsiteY1" fmla="*/ 0 h 1447801"/>
              <a:gd name="connsiteX2" fmla="*/ 8124328 w 8124328"/>
              <a:gd name="connsiteY2" fmla="*/ 726660 h 1447801"/>
              <a:gd name="connsiteX3" fmla="*/ 5538359 w 8124328"/>
              <a:gd name="connsiteY3" fmla="*/ 1447799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5538359 w 8124328"/>
              <a:gd name="connsiteY3" fmla="*/ 1447799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7138109 w 8124328"/>
              <a:gd name="connsiteY3" fmla="*/ 1439335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7222751 w 8124328"/>
              <a:gd name="connsiteY3" fmla="*/ 1447801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24328" h="1447801">
                <a:moveTo>
                  <a:pt x="724962" y="0"/>
                </a:moveTo>
                <a:lnTo>
                  <a:pt x="7180431" y="0"/>
                </a:lnTo>
                <a:lnTo>
                  <a:pt x="8124328" y="726660"/>
                </a:lnTo>
                <a:lnTo>
                  <a:pt x="7222751" y="1447801"/>
                </a:lnTo>
                <a:lnTo>
                  <a:pt x="724962" y="1447799"/>
                </a:lnTo>
                <a:lnTo>
                  <a:pt x="724962" y="1447748"/>
                </a:lnTo>
                <a:lnTo>
                  <a:pt x="723900" y="1447801"/>
                </a:lnTo>
                <a:cubicBezTo>
                  <a:pt x="324101" y="1447801"/>
                  <a:pt x="0" y="1123700"/>
                  <a:pt x="0" y="723901"/>
                </a:cubicBezTo>
                <a:cubicBezTo>
                  <a:pt x="0" y="324102"/>
                  <a:pt x="324101" y="1"/>
                  <a:pt x="723900" y="1"/>
                </a:cubicBezTo>
                <a:lnTo>
                  <a:pt x="724962" y="55"/>
                </a:lnTo>
                <a:lnTo>
                  <a:pt x="724962" y="0"/>
                </a:lnTo>
                <a:close/>
              </a:path>
            </a:pathLst>
          </a:custGeom>
          <a:solidFill>
            <a:srgbClr val="58C9E8"/>
          </a:solidFill>
          <a:ln w="2222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69" name="Arrow 2">
            <a:extLst>
              <a:ext uri="{FF2B5EF4-FFF2-40B4-BE49-F238E27FC236}">
                <a16:creationId xmlns:a16="http://schemas.microsoft.com/office/drawing/2014/main" id="{9E67EB53-842B-F24F-9CD0-174B53398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34953" y="2328178"/>
            <a:ext cx="4822384" cy="859376"/>
          </a:xfrm>
          <a:custGeom>
            <a:avLst/>
            <a:gdLst>
              <a:gd name="connsiteX0" fmla="*/ 724962 w 5538359"/>
              <a:gd name="connsiteY0" fmla="*/ 0 h 1447801"/>
              <a:gd name="connsiteX1" fmla="*/ 5538359 w 5538359"/>
              <a:gd name="connsiteY1" fmla="*/ 0 h 1447801"/>
              <a:gd name="connsiteX2" fmla="*/ 5538359 w 5538359"/>
              <a:gd name="connsiteY2" fmla="*/ 1447799 h 1447801"/>
              <a:gd name="connsiteX3" fmla="*/ 724962 w 5538359"/>
              <a:gd name="connsiteY3" fmla="*/ 1447799 h 1447801"/>
              <a:gd name="connsiteX4" fmla="*/ 724962 w 5538359"/>
              <a:gd name="connsiteY4" fmla="*/ 1447748 h 1447801"/>
              <a:gd name="connsiteX5" fmla="*/ 723900 w 5538359"/>
              <a:gd name="connsiteY5" fmla="*/ 1447801 h 1447801"/>
              <a:gd name="connsiteX6" fmla="*/ 0 w 5538359"/>
              <a:gd name="connsiteY6" fmla="*/ 723901 h 1447801"/>
              <a:gd name="connsiteX7" fmla="*/ 723900 w 5538359"/>
              <a:gd name="connsiteY7" fmla="*/ 1 h 1447801"/>
              <a:gd name="connsiteX8" fmla="*/ 724962 w 5538359"/>
              <a:gd name="connsiteY8" fmla="*/ 55 h 1447801"/>
              <a:gd name="connsiteX0" fmla="*/ 724962 w 5538359"/>
              <a:gd name="connsiteY0" fmla="*/ 0 h 1447801"/>
              <a:gd name="connsiteX1" fmla="*/ 5538359 w 5538359"/>
              <a:gd name="connsiteY1" fmla="*/ 0 h 1447801"/>
              <a:gd name="connsiteX2" fmla="*/ 5536410 w 5538359"/>
              <a:gd name="connsiteY2" fmla="*/ 736684 h 1447801"/>
              <a:gd name="connsiteX3" fmla="*/ 5538359 w 5538359"/>
              <a:gd name="connsiteY3" fmla="*/ 1447799 h 1447801"/>
              <a:gd name="connsiteX4" fmla="*/ 724962 w 5538359"/>
              <a:gd name="connsiteY4" fmla="*/ 1447799 h 1447801"/>
              <a:gd name="connsiteX5" fmla="*/ 724962 w 5538359"/>
              <a:gd name="connsiteY5" fmla="*/ 1447748 h 1447801"/>
              <a:gd name="connsiteX6" fmla="*/ 723900 w 5538359"/>
              <a:gd name="connsiteY6" fmla="*/ 1447801 h 1447801"/>
              <a:gd name="connsiteX7" fmla="*/ 0 w 5538359"/>
              <a:gd name="connsiteY7" fmla="*/ 723901 h 1447801"/>
              <a:gd name="connsiteX8" fmla="*/ 723900 w 5538359"/>
              <a:gd name="connsiteY8" fmla="*/ 1 h 1447801"/>
              <a:gd name="connsiteX9" fmla="*/ 724962 w 5538359"/>
              <a:gd name="connsiteY9" fmla="*/ 55 h 1447801"/>
              <a:gd name="connsiteX10" fmla="*/ 724962 w 5538359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8124328"/>
              <a:gd name="connsiteY0" fmla="*/ 0 h 1447801"/>
              <a:gd name="connsiteX1" fmla="*/ 5538359 w 8124328"/>
              <a:gd name="connsiteY1" fmla="*/ 0 h 1447801"/>
              <a:gd name="connsiteX2" fmla="*/ 8124328 w 8124328"/>
              <a:gd name="connsiteY2" fmla="*/ 726660 h 1447801"/>
              <a:gd name="connsiteX3" fmla="*/ 5538359 w 8124328"/>
              <a:gd name="connsiteY3" fmla="*/ 1447799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5538359 w 8124328"/>
              <a:gd name="connsiteY3" fmla="*/ 1447799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7138109 w 8124328"/>
              <a:gd name="connsiteY3" fmla="*/ 1439335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7222751 w 8124328"/>
              <a:gd name="connsiteY3" fmla="*/ 1447801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24328" h="1447801">
                <a:moveTo>
                  <a:pt x="724962" y="0"/>
                </a:moveTo>
                <a:lnTo>
                  <a:pt x="7180431" y="0"/>
                </a:lnTo>
                <a:lnTo>
                  <a:pt x="8124328" y="726660"/>
                </a:lnTo>
                <a:lnTo>
                  <a:pt x="7222751" y="1447801"/>
                </a:lnTo>
                <a:lnTo>
                  <a:pt x="724962" y="1447799"/>
                </a:lnTo>
                <a:lnTo>
                  <a:pt x="724962" y="1447748"/>
                </a:lnTo>
                <a:lnTo>
                  <a:pt x="723900" y="1447801"/>
                </a:lnTo>
                <a:cubicBezTo>
                  <a:pt x="324101" y="1447801"/>
                  <a:pt x="0" y="1123700"/>
                  <a:pt x="0" y="723901"/>
                </a:cubicBezTo>
                <a:cubicBezTo>
                  <a:pt x="0" y="324102"/>
                  <a:pt x="324101" y="1"/>
                  <a:pt x="723900" y="1"/>
                </a:cubicBezTo>
                <a:lnTo>
                  <a:pt x="724962" y="55"/>
                </a:lnTo>
                <a:lnTo>
                  <a:pt x="724962" y="0"/>
                </a:lnTo>
                <a:close/>
              </a:path>
            </a:pathLst>
          </a:custGeom>
          <a:solidFill>
            <a:srgbClr val="58C9E8"/>
          </a:solidFill>
          <a:ln w="2222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65" name="Arrow 3">
            <a:extLst>
              <a:ext uri="{FF2B5EF4-FFF2-40B4-BE49-F238E27FC236}">
                <a16:creationId xmlns:a16="http://schemas.microsoft.com/office/drawing/2014/main" id="{77DA612B-422C-5640-BBFC-F0CC8203E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2659" y="3187554"/>
            <a:ext cx="4822384" cy="859376"/>
          </a:xfrm>
          <a:custGeom>
            <a:avLst/>
            <a:gdLst>
              <a:gd name="connsiteX0" fmla="*/ 724962 w 5538359"/>
              <a:gd name="connsiteY0" fmla="*/ 0 h 1447801"/>
              <a:gd name="connsiteX1" fmla="*/ 5538359 w 5538359"/>
              <a:gd name="connsiteY1" fmla="*/ 0 h 1447801"/>
              <a:gd name="connsiteX2" fmla="*/ 5538359 w 5538359"/>
              <a:gd name="connsiteY2" fmla="*/ 1447799 h 1447801"/>
              <a:gd name="connsiteX3" fmla="*/ 724962 w 5538359"/>
              <a:gd name="connsiteY3" fmla="*/ 1447799 h 1447801"/>
              <a:gd name="connsiteX4" fmla="*/ 724962 w 5538359"/>
              <a:gd name="connsiteY4" fmla="*/ 1447748 h 1447801"/>
              <a:gd name="connsiteX5" fmla="*/ 723900 w 5538359"/>
              <a:gd name="connsiteY5" fmla="*/ 1447801 h 1447801"/>
              <a:gd name="connsiteX6" fmla="*/ 0 w 5538359"/>
              <a:gd name="connsiteY6" fmla="*/ 723901 h 1447801"/>
              <a:gd name="connsiteX7" fmla="*/ 723900 w 5538359"/>
              <a:gd name="connsiteY7" fmla="*/ 1 h 1447801"/>
              <a:gd name="connsiteX8" fmla="*/ 724962 w 5538359"/>
              <a:gd name="connsiteY8" fmla="*/ 55 h 1447801"/>
              <a:gd name="connsiteX0" fmla="*/ 724962 w 5538359"/>
              <a:gd name="connsiteY0" fmla="*/ 0 h 1447801"/>
              <a:gd name="connsiteX1" fmla="*/ 5538359 w 5538359"/>
              <a:gd name="connsiteY1" fmla="*/ 0 h 1447801"/>
              <a:gd name="connsiteX2" fmla="*/ 5536410 w 5538359"/>
              <a:gd name="connsiteY2" fmla="*/ 736684 h 1447801"/>
              <a:gd name="connsiteX3" fmla="*/ 5538359 w 5538359"/>
              <a:gd name="connsiteY3" fmla="*/ 1447799 h 1447801"/>
              <a:gd name="connsiteX4" fmla="*/ 724962 w 5538359"/>
              <a:gd name="connsiteY4" fmla="*/ 1447799 h 1447801"/>
              <a:gd name="connsiteX5" fmla="*/ 724962 w 5538359"/>
              <a:gd name="connsiteY5" fmla="*/ 1447748 h 1447801"/>
              <a:gd name="connsiteX6" fmla="*/ 723900 w 5538359"/>
              <a:gd name="connsiteY6" fmla="*/ 1447801 h 1447801"/>
              <a:gd name="connsiteX7" fmla="*/ 0 w 5538359"/>
              <a:gd name="connsiteY7" fmla="*/ 723901 h 1447801"/>
              <a:gd name="connsiteX8" fmla="*/ 723900 w 5538359"/>
              <a:gd name="connsiteY8" fmla="*/ 1 h 1447801"/>
              <a:gd name="connsiteX9" fmla="*/ 724962 w 5538359"/>
              <a:gd name="connsiteY9" fmla="*/ 55 h 1447801"/>
              <a:gd name="connsiteX10" fmla="*/ 724962 w 5538359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8124328"/>
              <a:gd name="connsiteY0" fmla="*/ 0 h 1447801"/>
              <a:gd name="connsiteX1" fmla="*/ 5538359 w 8124328"/>
              <a:gd name="connsiteY1" fmla="*/ 0 h 1447801"/>
              <a:gd name="connsiteX2" fmla="*/ 8124328 w 8124328"/>
              <a:gd name="connsiteY2" fmla="*/ 726660 h 1447801"/>
              <a:gd name="connsiteX3" fmla="*/ 5538359 w 8124328"/>
              <a:gd name="connsiteY3" fmla="*/ 1447799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5538359 w 8124328"/>
              <a:gd name="connsiteY3" fmla="*/ 1447799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7138109 w 8124328"/>
              <a:gd name="connsiteY3" fmla="*/ 1439335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7222751 w 8124328"/>
              <a:gd name="connsiteY3" fmla="*/ 1447801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24328" h="1447801">
                <a:moveTo>
                  <a:pt x="724962" y="0"/>
                </a:moveTo>
                <a:lnTo>
                  <a:pt x="7180431" y="0"/>
                </a:lnTo>
                <a:lnTo>
                  <a:pt x="8124328" y="726660"/>
                </a:lnTo>
                <a:lnTo>
                  <a:pt x="7222751" y="1447801"/>
                </a:lnTo>
                <a:lnTo>
                  <a:pt x="724962" y="1447799"/>
                </a:lnTo>
                <a:lnTo>
                  <a:pt x="724962" y="1447748"/>
                </a:lnTo>
                <a:lnTo>
                  <a:pt x="723900" y="1447801"/>
                </a:lnTo>
                <a:cubicBezTo>
                  <a:pt x="324101" y="1447801"/>
                  <a:pt x="0" y="1123700"/>
                  <a:pt x="0" y="723901"/>
                </a:cubicBezTo>
                <a:cubicBezTo>
                  <a:pt x="0" y="324102"/>
                  <a:pt x="324101" y="1"/>
                  <a:pt x="723900" y="1"/>
                </a:cubicBezTo>
                <a:lnTo>
                  <a:pt x="724962" y="55"/>
                </a:lnTo>
                <a:lnTo>
                  <a:pt x="724962" y="0"/>
                </a:lnTo>
                <a:close/>
              </a:path>
            </a:pathLst>
          </a:custGeom>
          <a:solidFill>
            <a:srgbClr val="58C9E8"/>
          </a:solidFill>
          <a:ln w="2222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66" name="Arrow 5">
            <a:extLst>
              <a:ext uri="{FF2B5EF4-FFF2-40B4-BE49-F238E27FC236}">
                <a16:creationId xmlns:a16="http://schemas.microsoft.com/office/drawing/2014/main" id="{B511ED69-641A-314C-9D87-1B456A84C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7683" y="4820411"/>
            <a:ext cx="4822384" cy="859376"/>
          </a:xfrm>
          <a:custGeom>
            <a:avLst/>
            <a:gdLst>
              <a:gd name="connsiteX0" fmla="*/ 724962 w 5538359"/>
              <a:gd name="connsiteY0" fmla="*/ 0 h 1447801"/>
              <a:gd name="connsiteX1" fmla="*/ 5538359 w 5538359"/>
              <a:gd name="connsiteY1" fmla="*/ 0 h 1447801"/>
              <a:gd name="connsiteX2" fmla="*/ 5538359 w 5538359"/>
              <a:gd name="connsiteY2" fmla="*/ 1447799 h 1447801"/>
              <a:gd name="connsiteX3" fmla="*/ 724962 w 5538359"/>
              <a:gd name="connsiteY3" fmla="*/ 1447799 h 1447801"/>
              <a:gd name="connsiteX4" fmla="*/ 724962 w 5538359"/>
              <a:gd name="connsiteY4" fmla="*/ 1447748 h 1447801"/>
              <a:gd name="connsiteX5" fmla="*/ 723900 w 5538359"/>
              <a:gd name="connsiteY5" fmla="*/ 1447801 h 1447801"/>
              <a:gd name="connsiteX6" fmla="*/ 0 w 5538359"/>
              <a:gd name="connsiteY6" fmla="*/ 723901 h 1447801"/>
              <a:gd name="connsiteX7" fmla="*/ 723900 w 5538359"/>
              <a:gd name="connsiteY7" fmla="*/ 1 h 1447801"/>
              <a:gd name="connsiteX8" fmla="*/ 724962 w 5538359"/>
              <a:gd name="connsiteY8" fmla="*/ 55 h 1447801"/>
              <a:gd name="connsiteX0" fmla="*/ 724962 w 5538359"/>
              <a:gd name="connsiteY0" fmla="*/ 0 h 1447801"/>
              <a:gd name="connsiteX1" fmla="*/ 5538359 w 5538359"/>
              <a:gd name="connsiteY1" fmla="*/ 0 h 1447801"/>
              <a:gd name="connsiteX2" fmla="*/ 5536410 w 5538359"/>
              <a:gd name="connsiteY2" fmla="*/ 736684 h 1447801"/>
              <a:gd name="connsiteX3" fmla="*/ 5538359 w 5538359"/>
              <a:gd name="connsiteY3" fmla="*/ 1447799 h 1447801"/>
              <a:gd name="connsiteX4" fmla="*/ 724962 w 5538359"/>
              <a:gd name="connsiteY4" fmla="*/ 1447799 h 1447801"/>
              <a:gd name="connsiteX5" fmla="*/ 724962 w 5538359"/>
              <a:gd name="connsiteY5" fmla="*/ 1447748 h 1447801"/>
              <a:gd name="connsiteX6" fmla="*/ 723900 w 5538359"/>
              <a:gd name="connsiteY6" fmla="*/ 1447801 h 1447801"/>
              <a:gd name="connsiteX7" fmla="*/ 0 w 5538359"/>
              <a:gd name="connsiteY7" fmla="*/ 723901 h 1447801"/>
              <a:gd name="connsiteX8" fmla="*/ 723900 w 5538359"/>
              <a:gd name="connsiteY8" fmla="*/ 1 h 1447801"/>
              <a:gd name="connsiteX9" fmla="*/ 724962 w 5538359"/>
              <a:gd name="connsiteY9" fmla="*/ 55 h 1447801"/>
              <a:gd name="connsiteX10" fmla="*/ 724962 w 5538359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8124328"/>
              <a:gd name="connsiteY0" fmla="*/ 0 h 1447801"/>
              <a:gd name="connsiteX1" fmla="*/ 5538359 w 8124328"/>
              <a:gd name="connsiteY1" fmla="*/ 0 h 1447801"/>
              <a:gd name="connsiteX2" fmla="*/ 8124328 w 8124328"/>
              <a:gd name="connsiteY2" fmla="*/ 726660 h 1447801"/>
              <a:gd name="connsiteX3" fmla="*/ 5538359 w 8124328"/>
              <a:gd name="connsiteY3" fmla="*/ 1447799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5538359 w 8124328"/>
              <a:gd name="connsiteY3" fmla="*/ 1447799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7138109 w 8124328"/>
              <a:gd name="connsiteY3" fmla="*/ 1439335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7222751 w 8124328"/>
              <a:gd name="connsiteY3" fmla="*/ 1447801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24328" h="1447801">
                <a:moveTo>
                  <a:pt x="724962" y="0"/>
                </a:moveTo>
                <a:lnTo>
                  <a:pt x="7180431" y="0"/>
                </a:lnTo>
                <a:lnTo>
                  <a:pt x="8124328" y="726660"/>
                </a:lnTo>
                <a:lnTo>
                  <a:pt x="7222751" y="1447801"/>
                </a:lnTo>
                <a:lnTo>
                  <a:pt x="724962" y="1447799"/>
                </a:lnTo>
                <a:lnTo>
                  <a:pt x="724962" y="1447748"/>
                </a:lnTo>
                <a:lnTo>
                  <a:pt x="723900" y="1447801"/>
                </a:lnTo>
                <a:cubicBezTo>
                  <a:pt x="324101" y="1447801"/>
                  <a:pt x="0" y="1123700"/>
                  <a:pt x="0" y="723901"/>
                </a:cubicBezTo>
                <a:cubicBezTo>
                  <a:pt x="0" y="324102"/>
                  <a:pt x="324101" y="1"/>
                  <a:pt x="723900" y="1"/>
                </a:cubicBezTo>
                <a:lnTo>
                  <a:pt x="724962" y="55"/>
                </a:lnTo>
                <a:lnTo>
                  <a:pt x="724962" y="0"/>
                </a:lnTo>
                <a:close/>
              </a:path>
            </a:pathLst>
          </a:custGeom>
          <a:solidFill>
            <a:srgbClr val="97CA3D"/>
          </a:solidFill>
          <a:ln w="2222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63" name="Arrow 1">
            <a:extLst>
              <a:ext uri="{FF2B5EF4-FFF2-40B4-BE49-F238E27FC236}">
                <a16:creationId xmlns:a16="http://schemas.microsoft.com/office/drawing/2014/main" id="{61507172-B8F9-EF43-9D9E-94FFE84BA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7683" y="1529576"/>
            <a:ext cx="4822384" cy="859376"/>
          </a:xfrm>
          <a:custGeom>
            <a:avLst/>
            <a:gdLst>
              <a:gd name="connsiteX0" fmla="*/ 724962 w 5538359"/>
              <a:gd name="connsiteY0" fmla="*/ 0 h 1447801"/>
              <a:gd name="connsiteX1" fmla="*/ 5538359 w 5538359"/>
              <a:gd name="connsiteY1" fmla="*/ 0 h 1447801"/>
              <a:gd name="connsiteX2" fmla="*/ 5538359 w 5538359"/>
              <a:gd name="connsiteY2" fmla="*/ 1447799 h 1447801"/>
              <a:gd name="connsiteX3" fmla="*/ 724962 w 5538359"/>
              <a:gd name="connsiteY3" fmla="*/ 1447799 h 1447801"/>
              <a:gd name="connsiteX4" fmla="*/ 724962 w 5538359"/>
              <a:gd name="connsiteY4" fmla="*/ 1447748 h 1447801"/>
              <a:gd name="connsiteX5" fmla="*/ 723900 w 5538359"/>
              <a:gd name="connsiteY5" fmla="*/ 1447801 h 1447801"/>
              <a:gd name="connsiteX6" fmla="*/ 0 w 5538359"/>
              <a:gd name="connsiteY6" fmla="*/ 723901 h 1447801"/>
              <a:gd name="connsiteX7" fmla="*/ 723900 w 5538359"/>
              <a:gd name="connsiteY7" fmla="*/ 1 h 1447801"/>
              <a:gd name="connsiteX8" fmla="*/ 724962 w 5538359"/>
              <a:gd name="connsiteY8" fmla="*/ 55 h 1447801"/>
              <a:gd name="connsiteX0" fmla="*/ 724962 w 5538359"/>
              <a:gd name="connsiteY0" fmla="*/ 0 h 1447801"/>
              <a:gd name="connsiteX1" fmla="*/ 5538359 w 5538359"/>
              <a:gd name="connsiteY1" fmla="*/ 0 h 1447801"/>
              <a:gd name="connsiteX2" fmla="*/ 5536410 w 5538359"/>
              <a:gd name="connsiteY2" fmla="*/ 736684 h 1447801"/>
              <a:gd name="connsiteX3" fmla="*/ 5538359 w 5538359"/>
              <a:gd name="connsiteY3" fmla="*/ 1447799 h 1447801"/>
              <a:gd name="connsiteX4" fmla="*/ 724962 w 5538359"/>
              <a:gd name="connsiteY4" fmla="*/ 1447799 h 1447801"/>
              <a:gd name="connsiteX5" fmla="*/ 724962 w 5538359"/>
              <a:gd name="connsiteY5" fmla="*/ 1447748 h 1447801"/>
              <a:gd name="connsiteX6" fmla="*/ 723900 w 5538359"/>
              <a:gd name="connsiteY6" fmla="*/ 1447801 h 1447801"/>
              <a:gd name="connsiteX7" fmla="*/ 0 w 5538359"/>
              <a:gd name="connsiteY7" fmla="*/ 723901 h 1447801"/>
              <a:gd name="connsiteX8" fmla="*/ 723900 w 5538359"/>
              <a:gd name="connsiteY8" fmla="*/ 1 h 1447801"/>
              <a:gd name="connsiteX9" fmla="*/ 724962 w 5538359"/>
              <a:gd name="connsiteY9" fmla="*/ 55 h 1447801"/>
              <a:gd name="connsiteX10" fmla="*/ 724962 w 5538359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5974400"/>
              <a:gd name="connsiteY0" fmla="*/ 0 h 1447801"/>
              <a:gd name="connsiteX1" fmla="*/ 5538359 w 5974400"/>
              <a:gd name="connsiteY1" fmla="*/ 0 h 1447801"/>
              <a:gd name="connsiteX2" fmla="*/ 5974400 w 5974400"/>
              <a:gd name="connsiteY2" fmla="*/ 752052 h 1447801"/>
              <a:gd name="connsiteX3" fmla="*/ 5538359 w 5974400"/>
              <a:gd name="connsiteY3" fmla="*/ 1447799 h 1447801"/>
              <a:gd name="connsiteX4" fmla="*/ 724962 w 5974400"/>
              <a:gd name="connsiteY4" fmla="*/ 1447799 h 1447801"/>
              <a:gd name="connsiteX5" fmla="*/ 724962 w 5974400"/>
              <a:gd name="connsiteY5" fmla="*/ 1447748 h 1447801"/>
              <a:gd name="connsiteX6" fmla="*/ 723900 w 5974400"/>
              <a:gd name="connsiteY6" fmla="*/ 1447801 h 1447801"/>
              <a:gd name="connsiteX7" fmla="*/ 0 w 5974400"/>
              <a:gd name="connsiteY7" fmla="*/ 723901 h 1447801"/>
              <a:gd name="connsiteX8" fmla="*/ 723900 w 5974400"/>
              <a:gd name="connsiteY8" fmla="*/ 1 h 1447801"/>
              <a:gd name="connsiteX9" fmla="*/ 724962 w 5974400"/>
              <a:gd name="connsiteY9" fmla="*/ 55 h 1447801"/>
              <a:gd name="connsiteX10" fmla="*/ 724962 w 5974400"/>
              <a:gd name="connsiteY10" fmla="*/ 0 h 1447801"/>
              <a:gd name="connsiteX0" fmla="*/ 724962 w 8124328"/>
              <a:gd name="connsiteY0" fmla="*/ 0 h 1447801"/>
              <a:gd name="connsiteX1" fmla="*/ 5538359 w 8124328"/>
              <a:gd name="connsiteY1" fmla="*/ 0 h 1447801"/>
              <a:gd name="connsiteX2" fmla="*/ 8124328 w 8124328"/>
              <a:gd name="connsiteY2" fmla="*/ 726660 h 1447801"/>
              <a:gd name="connsiteX3" fmla="*/ 5538359 w 8124328"/>
              <a:gd name="connsiteY3" fmla="*/ 1447799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5538359 w 8124328"/>
              <a:gd name="connsiteY3" fmla="*/ 1447799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7138109 w 8124328"/>
              <a:gd name="connsiteY3" fmla="*/ 1439335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  <a:gd name="connsiteX0" fmla="*/ 724962 w 8124328"/>
              <a:gd name="connsiteY0" fmla="*/ 0 h 1447801"/>
              <a:gd name="connsiteX1" fmla="*/ 7180431 w 8124328"/>
              <a:gd name="connsiteY1" fmla="*/ 0 h 1447801"/>
              <a:gd name="connsiteX2" fmla="*/ 8124328 w 8124328"/>
              <a:gd name="connsiteY2" fmla="*/ 726660 h 1447801"/>
              <a:gd name="connsiteX3" fmla="*/ 7222751 w 8124328"/>
              <a:gd name="connsiteY3" fmla="*/ 1447801 h 1447801"/>
              <a:gd name="connsiteX4" fmla="*/ 724962 w 8124328"/>
              <a:gd name="connsiteY4" fmla="*/ 1447799 h 1447801"/>
              <a:gd name="connsiteX5" fmla="*/ 724962 w 8124328"/>
              <a:gd name="connsiteY5" fmla="*/ 1447748 h 1447801"/>
              <a:gd name="connsiteX6" fmla="*/ 723900 w 8124328"/>
              <a:gd name="connsiteY6" fmla="*/ 1447801 h 1447801"/>
              <a:gd name="connsiteX7" fmla="*/ 0 w 8124328"/>
              <a:gd name="connsiteY7" fmla="*/ 723901 h 1447801"/>
              <a:gd name="connsiteX8" fmla="*/ 723900 w 8124328"/>
              <a:gd name="connsiteY8" fmla="*/ 1 h 1447801"/>
              <a:gd name="connsiteX9" fmla="*/ 724962 w 8124328"/>
              <a:gd name="connsiteY9" fmla="*/ 55 h 1447801"/>
              <a:gd name="connsiteX10" fmla="*/ 724962 w 8124328"/>
              <a:gd name="connsiteY10" fmla="*/ 0 h 14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24328" h="1447801">
                <a:moveTo>
                  <a:pt x="724962" y="0"/>
                </a:moveTo>
                <a:lnTo>
                  <a:pt x="7180431" y="0"/>
                </a:lnTo>
                <a:lnTo>
                  <a:pt x="8124328" y="726660"/>
                </a:lnTo>
                <a:lnTo>
                  <a:pt x="7222751" y="1447801"/>
                </a:lnTo>
                <a:lnTo>
                  <a:pt x="724962" y="1447799"/>
                </a:lnTo>
                <a:lnTo>
                  <a:pt x="724962" y="1447748"/>
                </a:lnTo>
                <a:lnTo>
                  <a:pt x="723900" y="1447801"/>
                </a:lnTo>
                <a:cubicBezTo>
                  <a:pt x="324101" y="1447801"/>
                  <a:pt x="0" y="1123700"/>
                  <a:pt x="0" y="723901"/>
                </a:cubicBezTo>
                <a:cubicBezTo>
                  <a:pt x="0" y="324102"/>
                  <a:pt x="324101" y="1"/>
                  <a:pt x="723900" y="1"/>
                </a:cubicBezTo>
                <a:lnTo>
                  <a:pt x="724962" y="55"/>
                </a:lnTo>
                <a:lnTo>
                  <a:pt x="724962" y="0"/>
                </a:lnTo>
                <a:close/>
              </a:path>
            </a:pathLst>
          </a:custGeom>
          <a:solidFill>
            <a:srgbClr val="97CA3D"/>
          </a:solidFill>
          <a:ln w="2222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B1014B-A9E1-2844-8729-A8DAD86CE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13946" y="1835624"/>
            <a:ext cx="45719" cy="4189863"/>
          </a:xfrm>
          <a:prstGeom prst="rect">
            <a:avLst/>
          </a:prstGeom>
          <a:solidFill>
            <a:srgbClr val="FFCF01"/>
          </a:solidFill>
          <a:ln w="12700">
            <a:solidFill>
              <a:srgbClr val="97CA3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7A765E-487F-6F44-B825-E49F4DDA7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08175" y="1753743"/>
            <a:ext cx="266131" cy="266131"/>
          </a:xfrm>
          <a:prstGeom prst="ellipse">
            <a:avLst/>
          </a:prstGeom>
          <a:solidFill>
            <a:srgbClr val="FFCF01"/>
          </a:solidFill>
          <a:ln w="38100">
            <a:solidFill>
              <a:srgbClr val="00826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B52E0A-80DF-0340-B718-64D47365D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08175" y="2634025"/>
            <a:ext cx="266131" cy="266131"/>
          </a:xfrm>
          <a:prstGeom prst="ellipse">
            <a:avLst/>
          </a:prstGeom>
          <a:solidFill>
            <a:srgbClr val="FFCF01"/>
          </a:solidFill>
          <a:ln w="38100">
            <a:solidFill>
              <a:srgbClr val="00826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C8E02F9-D910-2842-9CB6-96E7592E5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08175" y="3476774"/>
            <a:ext cx="266131" cy="266131"/>
          </a:xfrm>
          <a:prstGeom prst="ellipse">
            <a:avLst/>
          </a:prstGeom>
          <a:solidFill>
            <a:srgbClr val="FFCF01"/>
          </a:solidFill>
          <a:ln w="38100">
            <a:solidFill>
              <a:srgbClr val="00826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802A5C-4026-B640-B907-1D1314908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01351" y="4288814"/>
            <a:ext cx="266131" cy="266131"/>
          </a:xfrm>
          <a:prstGeom prst="ellipse">
            <a:avLst/>
          </a:prstGeom>
          <a:solidFill>
            <a:srgbClr val="FFCF01"/>
          </a:solidFill>
          <a:ln w="38100">
            <a:solidFill>
              <a:srgbClr val="00826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DA97D5-B786-7E4A-963D-45FB2B066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01351" y="5094035"/>
            <a:ext cx="266131" cy="266131"/>
          </a:xfrm>
          <a:prstGeom prst="ellipse">
            <a:avLst/>
          </a:prstGeom>
          <a:solidFill>
            <a:srgbClr val="FFCF01"/>
          </a:solidFill>
          <a:ln w="38100">
            <a:solidFill>
              <a:srgbClr val="00826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B70D30-2028-EE4F-AEFB-0D7B9F04B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01351" y="5906070"/>
            <a:ext cx="266131" cy="266131"/>
          </a:xfrm>
          <a:prstGeom prst="ellipse">
            <a:avLst/>
          </a:prstGeom>
          <a:solidFill>
            <a:srgbClr val="FFCF01"/>
          </a:solidFill>
          <a:ln w="38100">
            <a:solidFill>
              <a:srgbClr val="00826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97C8B69-9A95-AC49-A122-543B0670C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02894" y="2449628"/>
            <a:ext cx="634624" cy="634624"/>
          </a:xfrm>
          <a:prstGeom prst="ellipse">
            <a:avLst/>
          </a:prstGeom>
          <a:solidFill>
            <a:srgbClr val="FFCF01"/>
          </a:solidFill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2B39046-5325-7E4F-8FC6-6EEA68B69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01053" y="4106038"/>
            <a:ext cx="634624" cy="634624"/>
          </a:xfrm>
          <a:prstGeom prst="ellipse">
            <a:avLst/>
          </a:prstGeom>
          <a:solidFill>
            <a:srgbClr val="58C9E8"/>
          </a:solidFill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6F29C3-C116-9D48-AB4B-CA2D53273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44843" y="3293335"/>
            <a:ext cx="634624" cy="634624"/>
          </a:xfrm>
          <a:prstGeom prst="ellipse">
            <a:avLst/>
          </a:prstGeom>
          <a:solidFill>
            <a:srgbClr val="FFCF01"/>
          </a:solidFill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B1A87EF-1ACC-6D45-BAF5-1D68E024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05740" y="5717262"/>
            <a:ext cx="634624" cy="634624"/>
          </a:xfrm>
          <a:prstGeom prst="ellipse">
            <a:avLst/>
          </a:prstGeom>
          <a:solidFill>
            <a:srgbClr val="FFCF01"/>
          </a:solidFill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9879F8C-85DB-0A44-8E79-5F523A6E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56216" y="4930082"/>
            <a:ext cx="634624" cy="634624"/>
          </a:xfrm>
          <a:prstGeom prst="ellipse">
            <a:avLst/>
          </a:prstGeom>
          <a:solidFill>
            <a:srgbClr val="58C9E8"/>
          </a:solidFill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95970-22E1-5440-AB9B-2E40130B1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46075" y="1633245"/>
            <a:ext cx="634624" cy="634624"/>
          </a:xfrm>
          <a:prstGeom prst="ellipse">
            <a:avLst/>
          </a:prstGeom>
          <a:solidFill>
            <a:srgbClr val="58C9E8"/>
          </a:solidFill>
          <a:ln w="3492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BF0381D-0F75-BB47-9288-E1A962964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70" y="346370"/>
            <a:ext cx="11240859" cy="8397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Numbering 1">
            <a:extLst>
              <a:ext uri="{FF2B5EF4-FFF2-40B4-BE49-F238E27FC236}">
                <a16:creationId xmlns:a16="http://schemas.microsoft.com/office/drawing/2014/main" id="{B28BC53B-DAFE-A840-AC5C-0A8C29D05E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4208" y="1776198"/>
            <a:ext cx="493370" cy="390623"/>
          </a:xfrm>
        </p:spPr>
        <p:txBody>
          <a:bodyPr>
            <a:noAutofit/>
          </a:bodyPr>
          <a:lstStyle>
            <a:lvl1pPr algn="ctr">
              <a:defRPr sz="2400"/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4" name="Body 1">
            <a:extLst>
              <a:ext uri="{FF2B5EF4-FFF2-40B4-BE49-F238E27FC236}">
                <a16:creationId xmlns:a16="http://schemas.microsoft.com/office/drawing/2014/main" id="{1A0DDB09-87EF-1649-974A-6243252D7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2790" y="1660887"/>
            <a:ext cx="3339816" cy="606982"/>
          </a:xfrm>
        </p:spPr>
        <p:txBody>
          <a:bodyPr>
            <a:normAutofit/>
          </a:bodyPr>
          <a:lstStyle>
            <a:lvl1pPr algn="l"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Numbering 2">
            <a:extLst>
              <a:ext uri="{FF2B5EF4-FFF2-40B4-BE49-F238E27FC236}">
                <a16:creationId xmlns:a16="http://schemas.microsoft.com/office/drawing/2014/main" id="{34F4A7EA-49FC-4E41-8719-46B57A4230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75909" y="2582318"/>
            <a:ext cx="493370" cy="390623"/>
          </a:xfrm>
        </p:spPr>
        <p:txBody>
          <a:bodyPr>
            <a:noAutofit/>
          </a:bodyPr>
          <a:lstStyle>
            <a:lvl1pPr algn="ctr">
              <a:defRPr sz="2400"/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7" name="Body 2">
            <a:extLst>
              <a:ext uri="{FF2B5EF4-FFF2-40B4-BE49-F238E27FC236}">
                <a16:creationId xmlns:a16="http://schemas.microsoft.com/office/drawing/2014/main" id="{7690D1F6-E68A-AC44-987E-04E9DF4D55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9497" y="2539756"/>
            <a:ext cx="3346416" cy="457200"/>
          </a:xfrm>
        </p:spPr>
        <p:txBody>
          <a:bodyPr>
            <a:normAutofit/>
          </a:bodyPr>
          <a:lstStyle>
            <a:lvl1pPr algn="r"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Numbering 3">
            <a:extLst>
              <a:ext uri="{FF2B5EF4-FFF2-40B4-BE49-F238E27FC236}">
                <a16:creationId xmlns:a16="http://schemas.microsoft.com/office/drawing/2014/main" id="{0BF5B4AF-92CD-F54F-A088-755C40618D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1036" y="3414981"/>
            <a:ext cx="493370" cy="390623"/>
          </a:xfrm>
        </p:spPr>
        <p:txBody>
          <a:bodyPr>
            <a:noAutofit/>
          </a:bodyPr>
          <a:lstStyle>
            <a:lvl1pPr algn="ctr">
              <a:defRPr sz="2400"/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9" name="Body 3">
            <a:extLst>
              <a:ext uri="{FF2B5EF4-FFF2-40B4-BE49-F238E27FC236}">
                <a16:creationId xmlns:a16="http://schemas.microsoft.com/office/drawing/2014/main" id="{84ADE5B5-1837-0F4D-A873-7D00544B3F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142" y="3401333"/>
            <a:ext cx="3353464" cy="457200"/>
          </a:xfrm>
        </p:spPr>
        <p:txBody>
          <a:bodyPr>
            <a:normAutofit/>
          </a:bodyPr>
          <a:lstStyle>
            <a:lvl1pPr algn="l"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Numbering 4">
            <a:extLst>
              <a:ext uri="{FF2B5EF4-FFF2-40B4-BE49-F238E27FC236}">
                <a16:creationId xmlns:a16="http://schemas.microsoft.com/office/drawing/2014/main" id="{F0C28CFD-EC92-B144-98A1-F96132B7A4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994" y="4239386"/>
            <a:ext cx="493370" cy="390623"/>
          </a:xfrm>
        </p:spPr>
        <p:txBody>
          <a:bodyPr>
            <a:noAutofit/>
          </a:bodyPr>
          <a:lstStyle>
            <a:lvl1pPr algn="ctr">
              <a:defRPr sz="2400"/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28" name="Body 4">
            <a:extLst>
              <a:ext uri="{FF2B5EF4-FFF2-40B4-BE49-F238E27FC236}">
                <a16:creationId xmlns:a16="http://schemas.microsoft.com/office/drawing/2014/main" id="{010D6053-6C9E-E947-87EC-AE8A1A9115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9497" y="4184794"/>
            <a:ext cx="3350504" cy="457200"/>
          </a:xfrm>
        </p:spPr>
        <p:txBody>
          <a:bodyPr>
            <a:normAutofit/>
          </a:bodyPr>
          <a:lstStyle>
            <a:lvl1pPr algn="r"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Numbering 5">
            <a:extLst>
              <a:ext uri="{FF2B5EF4-FFF2-40B4-BE49-F238E27FC236}">
                <a16:creationId xmlns:a16="http://schemas.microsoft.com/office/drawing/2014/main" id="{1E881170-4D31-194B-9BE7-4B9699EAB9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9232" y="5067980"/>
            <a:ext cx="493370" cy="390623"/>
          </a:xfrm>
        </p:spPr>
        <p:txBody>
          <a:bodyPr>
            <a:noAutofit/>
          </a:bodyPr>
          <a:lstStyle>
            <a:lvl1pPr algn="ctr">
              <a:defRPr sz="2400"/>
            </a:lvl1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5" name="Body 5">
            <a:extLst>
              <a:ext uri="{FF2B5EF4-FFF2-40B4-BE49-F238E27FC236}">
                <a16:creationId xmlns:a16="http://schemas.microsoft.com/office/drawing/2014/main" id="{801495B6-4811-9343-9F50-AE816CF02C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33690" y="5047507"/>
            <a:ext cx="3348915" cy="457200"/>
          </a:xfrm>
        </p:spPr>
        <p:txBody>
          <a:bodyPr>
            <a:normAutofit/>
          </a:bodyPr>
          <a:lstStyle>
            <a:lvl1pPr algn="l"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Numbering 6">
            <a:extLst>
              <a:ext uri="{FF2B5EF4-FFF2-40B4-BE49-F238E27FC236}">
                <a16:creationId xmlns:a16="http://schemas.microsoft.com/office/drawing/2014/main" id="{2751A23B-62E2-4945-B784-46881DE113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7327" y="5914315"/>
            <a:ext cx="493370" cy="390623"/>
          </a:xfrm>
        </p:spPr>
        <p:txBody>
          <a:bodyPr>
            <a:noAutofit/>
          </a:bodyPr>
          <a:lstStyle>
            <a:lvl1pPr algn="ctr">
              <a:defRPr sz="2400"/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26" name="Body 6">
            <a:extLst>
              <a:ext uri="{FF2B5EF4-FFF2-40B4-BE49-F238E27FC236}">
                <a16:creationId xmlns:a16="http://schemas.microsoft.com/office/drawing/2014/main" id="{18C7E81B-45F4-A248-BEEA-405BA296A5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59497" y="5786935"/>
            <a:ext cx="3394183" cy="457200"/>
          </a:xfrm>
        </p:spPr>
        <p:txBody>
          <a:bodyPr>
            <a:normAutofit/>
          </a:bodyPr>
          <a:lstStyle>
            <a:lvl1pPr algn="r"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066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10">
    <p:bg>
      <p:bgPr>
        <a:gradFill>
          <a:gsLst>
            <a:gs pos="53000">
              <a:srgbClr val="008265"/>
            </a:gs>
            <a:gs pos="0">
              <a:srgbClr val="03624E"/>
            </a:gs>
            <a:gs pos="100000">
              <a:srgbClr val="055443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B54F4E1-4FB3-F74C-AEA6-F82038F5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899" y="532928"/>
            <a:ext cx="5555207" cy="547407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4E6F822E-5130-2D42-9B63-CBF433BF0B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76900" y="1398588"/>
            <a:ext cx="5534736" cy="354273"/>
          </a:xfrm>
        </p:spPr>
        <p:txBody>
          <a:bodyPr>
            <a:noAutofit/>
          </a:bodyPr>
          <a:lstStyle>
            <a:lvl1pPr algn="l">
              <a:defRPr sz="1800">
                <a:solidFill>
                  <a:srgbClr val="FFCF0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Body">
            <a:extLst>
              <a:ext uri="{FF2B5EF4-FFF2-40B4-BE49-F238E27FC236}">
                <a16:creationId xmlns:a16="http://schemas.microsoft.com/office/drawing/2014/main" id="{0E0D89AE-5887-844A-BD58-DD8045598F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6900" y="1871287"/>
            <a:ext cx="5548383" cy="676538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B83C9061-8B43-1148-9754-58F8D245C5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70076" y="2940785"/>
            <a:ext cx="5534736" cy="354273"/>
          </a:xfrm>
        </p:spPr>
        <p:txBody>
          <a:bodyPr>
            <a:noAutofit/>
          </a:bodyPr>
          <a:lstStyle>
            <a:lvl1pPr algn="l">
              <a:defRPr sz="1800">
                <a:solidFill>
                  <a:srgbClr val="58C9E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Body">
            <a:extLst>
              <a:ext uri="{FF2B5EF4-FFF2-40B4-BE49-F238E27FC236}">
                <a16:creationId xmlns:a16="http://schemas.microsoft.com/office/drawing/2014/main" id="{F31A81B6-07BF-4043-B652-0D45F9E8D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70076" y="3413484"/>
            <a:ext cx="5555207" cy="676538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5884EF5E-7939-BD42-91A3-D75283DF22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49605" y="4605812"/>
            <a:ext cx="5534736" cy="354273"/>
          </a:xfrm>
        </p:spPr>
        <p:txBody>
          <a:bodyPr>
            <a:noAutofit/>
          </a:bodyPr>
          <a:lstStyle>
            <a:lvl1pPr algn="l">
              <a:defRPr sz="1800">
                <a:solidFill>
                  <a:srgbClr val="97CA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Body">
            <a:extLst>
              <a:ext uri="{FF2B5EF4-FFF2-40B4-BE49-F238E27FC236}">
                <a16:creationId xmlns:a16="http://schemas.microsoft.com/office/drawing/2014/main" id="{2D5370E8-FE1B-3D47-91E8-372C768839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49606" y="5078511"/>
            <a:ext cx="5534736" cy="676538"/>
          </a:xfrm>
        </p:spPr>
        <p:txBody>
          <a:bodyPr>
            <a:normAutofit/>
          </a:bodyPr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Placeholder image; Click icon to add picture">
            <a:extLst>
              <a:ext uri="{FF2B5EF4-FFF2-40B4-BE49-F238E27FC236}">
                <a16:creationId xmlns:a16="http://schemas.microsoft.com/office/drawing/2014/main" id="{AAC67DDA-F053-3E4A-82F2-B5307132DA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60900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5" descr="Placeholder image; Click icon to add picture">
            <a:extLst>
              <a:ext uri="{FF2B5EF4-FFF2-40B4-BE49-F238E27FC236}">
                <a16:creationId xmlns:a16="http://schemas.microsoft.com/office/drawing/2014/main" id="{0961F2C1-0903-804F-8554-EBCBB55A810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78147" y="1075387"/>
            <a:ext cx="1146838" cy="11457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FFCF01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5" descr="Placeholder image; Click icon to add picture">
            <a:extLst>
              <a:ext uri="{FF2B5EF4-FFF2-40B4-BE49-F238E27FC236}">
                <a16:creationId xmlns:a16="http://schemas.microsoft.com/office/drawing/2014/main" id="{63D1BD74-137E-7147-814E-B2C795584E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78147" y="2856130"/>
            <a:ext cx="1146838" cy="11457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58C9E8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5" descr="Placeholder image; Click icon to add picture">
            <a:extLst>
              <a:ext uri="{FF2B5EF4-FFF2-40B4-BE49-F238E27FC236}">
                <a16:creationId xmlns:a16="http://schemas.microsoft.com/office/drawing/2014/main" id="{E1E01613-EEB5-434A-A6E2-45B16A18E3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8147" y="4636873"/>
            <a:ext cx="1146838" cy="11457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7CA3D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45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11">
    <p:bg>
      <p:bgPr>
        <a:gradFill>
          <a:gsLst>
            <a:gs pos="53000">
              <a:srgbClr val="008265"/>
            </a:gs>
            <a:gs pos="0">
              <a:srgbClr val="03624E"/>
            </a:gs>
            <a:gs pos="100000">
              <a:srgbClr val="055443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D87AEAF-916D-AA4D-BD9A-7E068940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288" y="859809"/>
            <a:ext cx="4210050" cy="1016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Body">
            <a:extLst>
              <a:ext uri="{FF2B5EF4-FFF2-40B4-BE49-F238E27FC236}">
                <a16:creationId xmlns:a16="http://schemas.microsoft.com/office/drawing/2014/main" id="{D46B3C92-559F-824E-AAB9-5750C25A25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53288" y="2387600"/>
            <a:ext cx="4210050" cy="36105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Oval 1">
            <a:extLst>
              <a:ext uri="{FF2B5EF4-FFF2-40B4-BE49-F238E27FC236}">
                <a16:creationId xmlns:a16="http://schemas.microsoft.com/office/drawing/2014/main" id="{A2DC8187-2E27-B449-A74C-8435467F7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968" y="635000"/>
            <a:ext cx="5283200" cy="5283200"/>
          </a:xfrm>
          <a:prstGeom prst="ellipse">
            <a:avLst/>
          </a:prstGeom>
          <a:solidFill>
            <a:srgbClr val="58C9E8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CF635100-2554-354C-B217-DA2446519C53}"/>
              </a:ext>
            </a:extLst>
          </p:cNvPr>
          <p:cNvSpPr/>
          <p:nvPr userDrawn="1"/>
        </p:nvSpPr>
        <p:spPr>
          <a:xfrm>
            <a:off x="583882" y="635000"/>
            <a:ext cx="5283200" cy="5283200"/>
          </a:xfrm>
          <a:prstGeom prst="ellipse">
            <a:avLst/>
          </a:prstGeom>
          <a:solidFill>
            <a:srgbClr val="97CA3D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FB4F2367-1E83-FA48-A090-D7C8F0BBC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2099" y="635000"/>
            <a:ext cx="5283200" cy="5283200"/>
          </a:xfrm>
          <a:prstGeom prst="ellipse">
            <a:avLst/>
          </a:prstGeom>
          <a:solidFill>
            <a:srgbClr val="FFCF01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5" name="Picture Placeholder 4" descr="Placeholder image; Click icon to add picture">
            <a:extLst>
              <a:ext uri="{FF2B5EF4-FFF2-40B4-BE49-F238E27FC236}">
                <a16:creationId xmlns:a16="http://schemas.microsoft.com/office/drawing/2014/main" id="{D46A8460-8B8B-8447-A9AA-79BB57C2B8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5845" y="1096963"/>
            <a:ext cx="4359275" cy="4359275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  <a:prstDash val="solid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96062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1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C0154E0-0F03-C14B-BE0C-238C17B7B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4" y="1384300"/>
            <a:ext cx="4867459" cy="1431550"/>
          </a:xfrm>
        </p:spPr>
        <p:txBody>
          <a:bodyPr>
            <a:normAutofit/>
          </a:bodyPr>
          <a:lstStyle>
            <a:lvl1pPr algn="l">
              <a:defRPr sz="4400">
                <a:solidFill>
                  <a:srgbClr val="00826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Body">
            <a:extLst>
              <a:ext uri="{FF2B5EF4-FFF2-40B4-BE49-F238E27FC236}">
                <a16:creationId xmlns:a16="http://schemas.microsoft.com/office/drawing/2014/main" id="{DCB3CD0E-3C66-B044-98C8-CCB5D3B20B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1884" y="3169920"/>
            <a:ext cx="6181635" cy="324104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" descr="Placeholder image; Click icon to add picture">
            <a:extLst>
              <a:ext uri="{FF2B5EF4-FFF2-40B4-BE49-F238E27FC236}">
                <a16:creationId xmlns:a16="http://schemas.microsoft.com/office/drawing/2014/main" id="{B2A49C3B-5790-9740-AB04-500CEECE7C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9343" y="-3111"/>
            <a:ext cx="6938821" cy="633642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289 w 10289"/>
              <a:gd name="connsiteY0" fmla="*/ 2000 h 10000"/>
              <a:gd name="connsiteX1" fmla="*/ 10289 w 10289"/>
              <a:gd name="connsiteY1" fmla="*/ 0 h 10000"/>
              <a:gd name="connsiteX2" fmla="*/ 10289 w 10289"/>
              <a:gd name="connsiteY2" fmla="*/ 10000 h 10000"/>
              <a:gd name="connsiteX3" fmla="*/ 0 w 10289"/>
              <a:gd name="connsiteY3" fmla="*/ 9791 h 10000"/>
              <a:gd name="connsiteX4" fmla="*/ 289 w 10289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2000 h 10000"/>
              <a:gd name="connsiteX0" fmla="*/ 0 w 9839"/>
              <a:gd name="connsiteY0" fmla="*/ 0 h 10053"/>
              <a:gd name="connsiteX1" fmla="*/ 9839 w 9839"/>
              <a:gd name="connsiteY1" fmla="*/ 53 h 10053"/>
              <a:gd name="connsiteX2" fmla="*/ 9839 w 9839"/>
              <a:gd name="connsiteY2" fmla="*/ 10053 h 10053"/>
              <a:gd name="connsiteX3" fmla="*/ 0 w 9839"/>
              <a:gd name="connsiteY3" fmla="*/ 0 h 10053"/>
              <a:gd name="connsiteX0" fmla="*/ 0 w 10033"/>
              <a:gd name="connsiteY0" fmla="*/ 0 h 9654"/>
              <a:gd name="connsiteX1" fmla="*/ 10000 w 10033"/>
              <a:gd name="connsiteY1" fmla="*/ 53 h 9654"/>
              <a:gd name="connsiteX2" fmla="*/ 10033 w 10033"/>
              <a:gd name="connsiteY2" fmla="*/ 9654 h 9654"/>
              <a:gd name="connsiteX3" fmla="*/ 0 w 10033"/>
              <a:gd name="connsiteY3" fmla="*/ 0 h 9654"/>
              <a:gd name="connsiteX0" fmla="*/ 0 w 10033"/>
              <a:gd name="connsiteY0" fmla="*/ 0 h 10215"/>
              <a:gd name="connsiteX1" fmla="*/ 9967 w 10033"/>
              <a:gd name="connsiteY1" fmla="*/ 55 h 10215"/>
              <a:gd name="connsiteX2" fmla="*/ 10033 w 10033"/>
              <a:gd name="connsiteY2" fmla="*/ 10215 h 10215"/>
              <a:gd name="connsiteX3" fmla="*/ 0 w 10033"/>
              <a:gd name="connsiteY3" fmla="*/ 0 h 10215"/>
              <a:gd name="connsiteX0" fmla="*/ 0 w 10033"/>
              <a:gd name="connsiteY0" fmla="*/ 17 h 10232"/>
              <a:gd name="connsiteX1" fmla="*/ 10016 w 10033"/>
              <a:gd name="connsiteY1" fmla="*/ 0 h 10232"/>
              <a:gd name="connsiteX2" fmla="*/ 10033 w 10033"/>
              <a:gd name="connsiteY2" fmla="*/ 10232 h 10232"/>
              <a:gd name="connsiteX3" fmla="*/ 0 w 10033"/>
              <a:gd name="connsiteY3" fmla="*/ 17 h 10232"/>
              <a:gd name="connsiteX0" fmla="*/ 0 w 10019"/>
              <a:gd name="connsiteY0" fmla="*/ 17 h 10124"/>
              <a:gd name="connsiteX1" fmla="*/ 10016 w 10019"/>
              <a:gd name="connsiteY1" fmla="*/ 0 h 10124"/>
              <a:gd name="connsiteX2" fmla="*/ 10017 w 10019"/>
              <a:gd name="connsiteY2" fmla="*/ 10124 h 10124"/>
              <a:gd name="connsiteX3" fmla="*/ 0 w 10019"/>
              <a:gd name="connsiteY3" fmla="*/ 17 h 10124"/>
              <a:gd name="connsiteX0" fmla="*/ 0 w 10093"/>
              <a:gd name="connsiteY0" fmla="*/ 17 h 10124"/>
              <a:gd name="connsiteX1" fmla="*/ 10090 w 10093"/>
              <a:gd name="connsiteY1" fmla="*/ 0 h 10124"/>
              <a:gd name="connsiteX2" fmla="*/ 10091 w 10093"/>
              <a:gd name="connsiteY2" fmla="*/ 10124 h 10124"/>
              <a:gd name="connsiteX3" fmla="*/ 0 w 10093"/>
              <a:gd name="connsiteY3" fmla="*/ 17 h 10124"/>
              <a:gd name="connsiteX0" fmla="*/ 0 w 10065"/>
              <a:gd name="connsiteY0" fmla="*/ 22 h 10124"/>
              <a:gd name="connsiteX1" fmla="*/ 10062 w 10065"/>
              <a:gd name="connsiteY1" fmla="*/ 0 h 10124"/>
              <a:gd name="connsiteX2" fmla="*/ 10063 w 10065"/>
              <a:gd name="connsiteY2" fmla="*/ 10124 h 10124"/>
              <a:gd name="connsiteX3" fmla="*/ 0 w 10065"/>
              <a:gd name="connsiteY3" fmla="*/ 22 h 10124"/>
              <a:gd name="connsiteX0" fmla="*/ 0 w 10079"/>
              <a:gd name="connsiteY0" fmla="*/ 0 h 10128"/>
              <a:gd name="connsiteX1" fmla="*/ 10076 w 10079"/>
              <a:gd name="connsiteY1" fmla="*/ 4 h 10128"/>
              <a:gd name="connsiteX2" fmla="*/ 10077 w 10079"/>
              <a:gd name="connsiteY2" fmla="*/ 10128 h 10128"/>
              <a:gd name="connsiteX3" fmla="*/ 0 w 10079"/>
              <a:gd name="connsiteY3" fmla="*/ 0 h 10128"/>
              <a:gd name="connsiteX0" fmla="*/ 0 w 10107"/>
              <a:gd name="connsiteY0" fmla="*/ 0 h 10128"/>
              <a:gd name="connsiteX1" fmla="*/ 10104 w 10107"/>
              <a:gd name="connsiteY1" fmla="*/ 4 h 10128"/>
              <a:gd name="connsiteX2" fmla="*/ 10105 w 10107"/>
              <a:gd name="connsiteY2" fmla="*/ 10128 h 10128"/>
              <a:gd name="connsiteX3" fmla="*/ 0 w 10107"/>
              <a:gd name="connsiteY3" fmla="*/ 0 h 10128"/>
              <a:gd name="connsiteX0" fmla="*/ 0 w 10105"/>
              <a:gd name="connsiteY0" fmla="*/ 0 h 10128"/>
              <a:gd name="connsiteX1" fmla="*/ 10048 w 10105"/>
              <a:gd name="connsiteY1" fmla="*/ 55 h 10128"/>
              <a:gd name="connsiteX2" fmla="*/ 10105 w 10105"/>
              <a:gd name="connsiteY2" fmla="*/ 10128 h 10128"/>
              <a:gd name="connsiteX3" fmla="*/ 0 w 10105"/>
              <a:gd name="connsiteY3" fmla="*/ 0 h 10128"/>
              <a:gd name="connsiteX0" fmla="*/ 0 w 10128"/>
              <a:gd name="connsiteY0" fmla="*/ 1 h 10129"/>
              <a:gd name="connsiteX1" fmla="*/ 10127 w 10128"/>
              <a:gd name="connsiteY1" fmla="*/ 0 h 10129"/>
              <a:gd name="connsiteX2" fmla="*/ 10105 w 10128"/>
              <a:gd name="connsiteY2" fmla="*/ 10129 h 10129"/>
              <a:gd name="connsiteX3" fmla="*/ 0 w 10128"/>
              <a:gd name="connsiteY3" fmla="*/ 1 h 10129"/>
              <a:gd name="connsiteX0" fmla="*/ 0 w 10130"/>
              <a:gd name="connsiteY0" fmla="*/ 1 h 10185"/>
              <a:gd name="connsiteX1" fmla="*/ 10127 w 10130"/>
              <a:gd name="connsiteY1" fmla="*/ 0 h 10185"/>
              <a:gd name="connsiteX2" fmla="*/ 10128 w 10130"/>
              <a:gd name="connsiteY2" fmla="*/ 10185 h 10185"/>
              <a:gd name="connsiteX3" fmla="*/ 0 w 10130"/>
              <a:gd name="connsiteY3" fmla="*/ 1 h 10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0" h="10185">
                <a:moveTo>
                  <a:pt x="0" y="1"/>
                </a:moveTo>
                <a:lnTo>
                  <a:pt x="10127" y="0"/>
                </a:lnTo>
                <a:cubicBezTo>
                  <a:pt x="10138" y="3315"/>
                  <a:pt x="10117" y="6870"/>
                  <a:pt x="10128" y="10185"/>
                </a:cubicBez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608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bg>
      <p:bgPr>
        <a:gradFill>
          <a:gsLst>
            <a:gs pos="53000">
              <a:srgbClr val="008265"/>
            </a:gs>
            <a:gs pos="0">
              <a:srgbClr val="03624E"/>
            </a:gs>
            <a:gs pos="100000">
              <a:srgbClr val="055443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E9622-7081-E444-9971-0E3A2AD9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2400"/>
            <a:ext cx="10515600" cy="839788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Logo" descr="Logo; Northeastern State University">
            <a:extLst>
              <a:ext uri="{FF2B5EF4-FFF2-40B4-BE49-F238E27FC236}">
                <a16:creationId xmlns:a16="http://schemas.microsoft.com/office/drawing/2014/main" id="{B99200B8-D6BE-474F-B214-867666931D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9150" y="3190081"/>
            <a:ext cx="2933700" cy="2346960"/>
          </a:xfrm>
          <a:prstGeom prst="rect">
            <a:avLst/>
          </a:prstGeom>
          <a:effectLst>
            <a:outerShdw blurRad="266700" sx="90000" sy="9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1106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251FFAF2-378C-194D-9BE7-2900B0721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200" y="1320800"/>
            <a:ext cx="6442074" cy="1026478"/>
          </a:xfrm>
        </p:spPr>
        <p:txBody>
          <a:bodyPr>
            <a:normAutofit/>
          </a:bodyPr>
          <a:lstStyle>
            <a:lvl1pPr algn="l">
              <a:defRPr sz="4400">
                <a:solidFill>
                  <a:srgbClr val="00826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Body">
            <a:extLst>
              <a:ext uri="{FF2B5EF4-FFF2-40B4-BE49-F238E27FC236}">
                <a16:creationId xmlns:a16="http://schemas.microsoft.com/office/drawing/2014/main" id="{3A78D9DD-3B2A-AE47-845F-3014A379C3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3200" y="2794000"/>
            <a:ext cx="6442075" cy="2967036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" descr="Placeholder image; Click icon to add picture">
            <a:extLst>
              <a:ext uri="{FF2B5EF4-FFF2-40B4-BE49-F238E27FC236}">
                <a16:creationId xmlns:a16="http://schemas.microsoft.com/office/drawing/2014/main" id="{BBCFAFD5-D03D-9B49-8B24-55125D3220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5285" y="1026478"/>
            <a:ext cx="4303712" cy="4754562"/>
          </a:xfrm>
          <a:prstGeom prst="round1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97CA3D"/>
            </a:solidFill>
            <a:prstDash val="solid"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9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E9E5CF5-D9F3-344B-905E-2B0BDD28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500"/>
            <a:ext cx="10515600" cy="839788"/>
          </a:xfrm>
        </p:spPr>
        <p:txBody>
          <a:bodyPr>
            <a:normAutofit/>
          </a:bodyPr>
          <a:lstStyle>
            <a:lvl1pPr>
              <a:defRPr sz="4400">
                <a:solidFill>
                  <a:srgbClr val="00826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Body">
            <a:extLst>
              <a:ext uri="{FF2B5EF4-FFF2-40B4-BE49-F238E27FC236}">
                <a16:creationId xmlns:a16="http://schemas.microsoft.com/office/drawing/2014/main" id="{F0A0306D-EEA7-E14C-B511-81BE6FC93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1" y="2295525"/>
            <a:ext cx="4800600" cy="3587748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58D1354-2EE5-1D4C-B34C-0AC541DF36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68441" y="2295524"/>
            <a:ext cx="4800600" cy="3587749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93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D78C00B2-2F6F-8042-9DCF-385716286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927100"/>
            <a:ext cx="5293564" cy="1381125"/>
          </a:xfrm>
        </p:spPr>
        <p:txBody>
          <a:bodyPr>
            <a:normAutofit/>
          </a:bodyPr>
          <a:lstStyle>
            <a:lvl1pPr algn="l">
              <a:defRPr sz="4400">
                <a:solidFill>
                  <a:srgbClr val="00826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Body">
            <a:extLst>
              <a:ext uri="{FF2B5EF4-FFF2-40B4-BE49-F238E27FC236}">
                <a16:creationId xmlns:a16="http://schemas.microsoft.com/office/drawing/2014/main" id="{D85B7852-E8B7-6840-B0D1-75875EC42A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1885" y="3078480"/>
            <a:ext cx="5196116" cy="274102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1" descr="Placeholder image; Click icon to add picture">
            <a:extLst>
              <a:ext uri="{FF2B5EF4-FFF2-40B4-BE49-F238E27FC236}">
                <a16:creationId xmlns:a16="http://schemas.microsoft.com/office/drawing/2014/main" id="{96885ACA-3771-4841-B979-02B333D71C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228" y="927100"/>
            <a:ext cx="3237344" cy="2379663"/>
          </a:xfrm>
          <a:solidFill>
            <a:schemeClr val="bg1">
              <a:lumMod val="85000"/>
            </a:schemeClr>
          </a:solidFill>
          <a:ln w="22225">
            <a:solidFill>
              <a:srgbClr val="97CA3D"/>
            </a:solidFill>
            <a:prstDash val="solid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2" descr="Placeholder image; Click icon to add picture">
            <a:extLst>
              <a:ext uri="{FF2B5EF4-FFF2-40B4-BE49-F238E27FC236}">
                <a16:creationId xmlns:a16="http://schemas.microsoft.com/office/drawing/2014/main" id="{FBC94924-E6F0-4249-B8DC-23F65D1C1D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69120" y="927100"/>
            <a:ext cx="2330995" cy="2379663"/>
          </a:xfrm>
          <a:solidFill>
            <a:schemeClr val="bg1">
              <a:lumMod val="85000"/>
            </a:schemeClr>
          </a:solidFill>
          <a:ln w="22225">
            <a:solidFill>
              <a:srgbClr val="97CA3D"/>
            </a:solidFill>
            <a:prstDash val="solid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 descr="Placeholder image; Click icon to add picture">
            <a:extLst>
              <a:ext uri="{FF2B5EF4-FFF2-40B4-BE49-F238E27FC236}">
                <a16:creationId xmlns:a16="http://schemas.microsoft.com/office/drawing/2014/main" id="{E912935C-CAC6-D841-B188-43C67307E68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62382" y="3439837"/>
            <a:ext cx="3237344" cy="2379663"/>
          </a:xfrm>
          <a:solidFill>
            <a:schemeClr val="bg1">
              <a:lumMod val="85000"/>
            </a:schemeClr>
          </a:solidFill>
          <a:ln w="22225">
            <a:solidFill>
              <a:srgbClr val="97CA3D"/>
            </a:solidFill>
            <a:prstDash val="solid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4" descr="Placeholder image; Click icon to add picture">
            <a:extLst>
              <a:ext uri="{FF2B5EF4-FFF2-40B4-BE49-F238E27FC236}">
                <a16:creationId xmlns:a16="http://schemas.microsoft.com/office/drawing/2014/main" id="{00374B22-ACF8-3E44-B133-624B84EF5E8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3436124"/>
            <a:ext cx="2336800" cy="2379663"/>
          </a:xfrm>
          <a:solidFill>
            <a:schemeClr val="bg1">
              <a:lumMod val="85000"/>
            </a:schemeClr>
          </a:solidFill>
          <a:ln w="22225">
            <a:solidFill>
              <a:srgbClr val="97CA3D"/>
            </a:solidFill>
            <a:prstDash val="solid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73661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842F1-D87E-C346-83DD-975DF251D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65176" cy="6858000"/>
          </a:xfrm>
          <a:prstGeom prst="rect">
            <a:avLst/>
          </a:prstGeom>
          <a:gradFill flip="none" rotWithShape="1">
            <a:gsLst>
              <a:gs pos="100000">
                <a:srgbClr val="008265"/>
              </a:gs>
              <a:gs pos="0">
                <a:srgbClr val="075643"/>
              </a:gs>
            </a:gsLst>
            <a:lin ang="16200000" scaled="1"/>
            <a:tileRect/>
          </a:gra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96A5351-E911-0A44-ADFE-EB3043A44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65176" cy="2149526"/>
          </a:xfrm>
          <a:custGeom>
            <a:avLst/>
            <a:gdLst>
              <a:gd name="connsiteX0" fmla="*/ 0 w 4565176"/>
              <a:gd name="connsiteY0" fmla="*/ 0 h 2251881"/>
              <a:gd name="connsiteX1" fmla="*/ 4565176 w 4565176"/>
              <a:gd name="connsiteY1" fmla="*/ 0 h 2251881"/>
              <a:gd name="connsiteX2" fmla="*/ 4565176 w 4565176"/>
              <a:gd name="connsiteY2" fmla="*/ 2251881 h 2251881"/>
              <a:gd name="connsiteX3" fmla="*/ 0 w 4565176"/>
              <a:gd name="connsiteY3" fmla="*/ 2251881 h 2251881"/>
              <a:gd name="connsiteX4" fmla="*/ 0 w 4565176"/>
              <a:gd name="connsiteY4" fmla="*/ 0 h 2251881"/>
              <a:gd name="connsiteX0" fmla="*/ 0 w 4565176"/>
              <a:gd name="connsiteY0" fmla="*/ 0 h 2511202"/>
              <a:gd name="connsiteX1" fmla="*/ 4565176 w 4565176"/>
              <a:gd name="connsiteY1" fmla="*/ 0 h 2511202"/>
              <a:gd name="connsiteX2" fmla="*/ 4565176 w 4565176"/>
              <a:gd name="connsiteY2" fmla="*/ 2251881 h 2511202"/>
              <a:gd name="connsiteX3" fmla="*/ 2156346 w 4565176"/>
              <a:gd name="connsiteY3" fmla="*/ 2511188 h 2511202"/>
              <a:gd name="connsiteX4" fmla="*/ 0 w 4565176"/>
              <a:gd name="connsiteY4" fmla="*/ 2251881 h 2511202"/>
              <a:gd name="connsiteX5" fmla="*/ 0 w 4565176"/>
              <a:gd name="connsiteY5" fmla="*/ 0 h 2511202"/>
              <a:gd name="connsiteX0" fmla="*/ 0 w 4565176"/>
              <a:gd name="connsiteY0" fmla="*/ 0 h 3111694"/>
              <a:gd name="connsiteX1" fmla="*/ 4565176 w 4565176"/>
              <a:gd name="connsiteY1" fmla="*/ 0 h 3111694"/>
              <a:gd name="connsiteX2" fmla="*/ 4565176 w 4565176"/>
              <a:gd name="connsiteY2" fmla="*/ 2251881 h 3111694"/>
              <a:gd name="connsiteX3" fmla="*/ 2313296 w 4565176"/>
              <a:gd name="connsiteY3" fmla="*/ 3111690 h 3111694"/>
              <a:gd name="connsiteX4" fmla="*/ 0 w 4565176"/>
              <a:gd name="connsiteY4" fmla="*/ 2251881 h 3111694"/>
              <a:gd name="connsiteX5" fmla="*/ 0 w 4565176"/>
              <a:gd name="connsiteY5" fmla="*/ 0 h 3111694"/>
              <a:gd name="connsiteX0" fmla="*/ 0 w 4565176"/>
              <a:gd name="connsiteY0" fmla="*/ 0 h 3111694"/>
              <a:gd name="connsiteX1" fmla="*/ 4565176 w 4565176"/>
              <a:gd name="connsiteY1" fmla="*/ 0 h 3111694"/>
              <a:gd name="connsiteX2" fmla="*/ 4565176 w 4565176"/>
              <a:gd name="connsiteY2" fmla="*/ 2251881 h 3111694"/>
              <a:gd name="connsiteX3" fmla="*/ 2313296 w 4565176"/>
              <a:gd name="connsiteY3" fmla="*/ 3111690 h 3111694"/>
              <a:gd name="connsiteX4" fmla="*/ 0 w 4565176"/>
              <a:gd name="connsiteY4" fmla="*/ 2251881 h 3111694"/>
              <a:gd name="connsiteX5" fmla="*/ 0 w 4565176"/>
              <a:gd name="connsiteY5" fmla="*/ 0 h 3111694"/>
              <a:gd name="connsiteX0" fmla="*/ 0 w 4565176"/>
              <a:gd name="connsiteY0" fmla="*/ 0 h 3111694"/>
              <a:gd name="connsiteX1" fmla="*/ 4565176 w 4565176"/>
              <a:gd name="connsiteY1" fmla="*/ 0 h 3111694"/>
              <a:gd name="connsiteX2" fmla="*/ 4565176 w 4565176"/>
              <a:gd name="connsiteY2" fmla="*/ 2251881 h 3111694"/>
              <a:gd name="connsiteX3" fmla="*/ 2313296 w 4565176"/>
              <a:gd name="connsiteY3" fmla="*/ 3111690 h 3111694"/>
              <a:gd name="connsiteX4" fmla="*/ 0 w 4565176"/>
              <a:gd name="connsiteY4" fmla="*/ 2251881 h 3111694"/>
              <a:gd name="connsiteX5" fmla="*/ 0 w 4565176"/>
              <a:gd name="connsiteY5" fmla="*/ 0 h 3111694"/>
              <a:gd name="connsiteX0" fmla="*/ 0 w 4565176"/>
              <a:gd name="connsiteY0" fmla="*/ 0 h 3111690"/>
              <a:gd name="connsiteX1" fmla="*/ 4565176 w 4565176"/>
              <a:gd name="connsiteY1" fmla="*/ 0 h 3111690"/>
              <a:gd name="connsiteX2" fmla="*/ 4565176 w 4565176"/>
              <a:gd name="connsiteY2" fmla="*/ 2251881 h 3111690"/>
              <a:gd name="connsiteX3" fmla="*/ 2313296 w 4565176"/>
              <a:gd name="connsiteY3" fmla="*/ 3111690 h 3111690"/>
              <a:gd name="connsiteX4" fmla="*/ 0 w 4565176"/>
              <a:gd name="connsiteY4" fmla="*/ 2251881 h 3111690"/>
              <a:gd name="connsiteX5" fmla="*/ 0 w 4565176"/>
              <a:gd name="connsiteY5" fmla="*/ 0 h 3111690"/>
              <a:gd name="connsiteX0" fmla="*/ 0 w 4565176"/>
              <a:gd name="connsiteY0" fmla="*/ 0 h 3118513"/>
              <a:gd name="connsiteX1" fmla="*/ 4565176 w 4565176"/>
              <a:gd name="connsiteY1" fmla="*/ 0 h 3118513"/>
              <a:gd name="connsiteX2" fmla="*/ 4565176 w 4565176"/>
              <a:gd name="connsiteY2" fmla="*/ 2251881 h 3118513"/>
              <a:gd name="connsiteX3" fmla="*/ 2245057 w 4565176"/>
              <a:gd name="connsiteY3" fmla="*/ 3118513 h 3118513"/>
              <a:gd name="connsiteX4" fmla="*/ 0 w 4565176"/>
              <a:gd name="connsiteY4" fmla="*/ 2251881 h 3118513"/>
              <a:gd name="connsiteX5" fmla="*/ 0 w 4565176"/>
              <a:gd name="connsiteY5" fmla="*/ 0 h 3118513"/>
              <a:gd name="connsiteX0" fmla="*/ 0 w 4565176"/>
              <a:gd name="connsiteY0" fmla="*/ 0 h 3070745"/>
              <a:gd name="connsiteX1" fmla="*/ 4565176 w 4565176"/>
              <a:gd name="connsiteY1" fmla="*/ 0 h 3070745"/>
              <a:gd name="connsiteX2" fmla="*/ 4565176 w 4565176"/>
              <a:gd name="connsiteY2" fmla="*/ 2251881 h 3070745"/>
              <a:gd name="connsiteX3" fmla="*/ 2204113 w 4565176"/>
              <a:gd name="connsiteY3" fmla="*/ 3070745 h 3070745"/>
              <a:gd name="connsiteX4" fmla="*/ 0 w 4565176"/>
              <a:gd name="connsiteY4" fmla="*/ 2251881 h 3070745"/>
              <a:gd name="connsiteX5" fmla="*/ 0 w 4565176"/>
              <a:gd name="connsiteY5" fmla="*/ 0 h 3070745"/>
              <a:gd name="connsiteX0" fmla="*/ 0 w 4565176"/>
              <a:gd name="connsiteY0" fmla="*/ 0 h 3050273"/>
              <a:gd name="connsiteX1" fmla="*/ 4565176 w 4565176"/>
              <a:gd name="connsiteY1" fmla="*/ 0 h 3050273"/>
              <a:gd name="connsiteX2" fmla="*/ 4565176 w 4565176"/>
              <a:gd name="connsiteY2" fmla="*/ 2251881 h 3050273"/>
              <a:gd name="connsiteX3" fmla="*/ 2231409 w 4565176"/>
              <a:gd name="connsiteY3" fmla="*/ 3050273 h 3050273"/>
              <a:gd name="connsiteX4" fmla="*/ 0 w 4565176"/>
              <a:gd name="connsiteY4" fmla="*/ 2251881 h 3050273"/>
              <a:gd name="connsiteX5" fmla="*/ 0 w 4565176"/>
              <a:gd name="connsiteY5" fmla="*/ 0 h 3050273"/>
              <a:gd name="connsiteX0" fmla="*/ 0 w 4565176"/>
              <a:gd name="connsiteY0" fmla="*/ 0 h 3057097"/>
              <a:gd name="connsiteX1" fmla="*/ 4565176 w 4565176"/>
              <a:gd name="connsiteY1" fmla="*/ 0 h 3057097"/>
              <a:gd name="connsiteX2" fmla="*/ 4565176 w 4565176"/>
              <a:gd name="connsiteY2" fmla="*/ 2251881 h 3057097"/>
              <a:gd name="connsiteX3" fmla="*/ 2272352 w 4565176"/>
              <a:gd name="connsiteY3" fmla="*/ 3057097 h 3057097"/>
              <a:gd name="connsiteX4" fmla="*/ 0 w 4565176"/>
              <a:gd name="connsiteY4" fmla="*/ 2251881 h 3057097"/>
              <a:gd name="connsiteX5" fmla="*/ 0 w 4565176"/>
              <a:gd name="connsiteY5" fmla="*/ 0 h 305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65176" h="3057097">
                <a:moveTo>
                  <a:pt x="0" y="0"/>
                </a:moveTo>
                <a:lnTo>
                  <a:pt x="4565176" y="0"/>
                </a:lnTo>
                <a:lnTo>
                  <a:pt x="4565176" y="2251881"/>
                </a:lnTo>
                <a:lnTo>
                  <a:pt x="2272352" y="3057097"/>
                </a:lnTo>
                <a:lnTo>
                  <a:pt x="0" y="2251881"/>
                </a:lnTo>
                <a:lnTo>
                  <a:pt x="0" y="0"/>
                </a:lnTo>
                <a:close/>
              </a:path>
            </a:pathLst>
          </a:custGeom>
          <a:solidFill>
            <a:srgbClr val="97CA3D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  <a:prstDash val="sysDash"/>
              </a:ln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6941E7DF-4F21-A642-95CA-014D2EFD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384083"/>
            <a:ext cx="3573478" cy="8397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Body">
            <a:extLst>
              <a:ext uri="{FF2B5EF4-FFF2-40B4-BE49-F238E27FC236}">
                <a16:creationId xmlns:a16="http://schemas.microsoft.com/office/drawing/2014/main" id="{D85B7852-E8B7-6840-B0D1-75875EC42A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1886" y="2675871"/>
            <a:ext cx="3890210" cy="3798046"/>
          </a:xfrm>
        </p:spPr>
        <p:txBody>
          <a:bodyPr>
            <a:normAutofit/>
          </a:bodyPr>
          <a:lstStyle>
            <a:lvl1pPr algn="l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1" descr="Placeholder image; Click icon to add picture">
            <a:extLst>
              <a:ext uri="{FF2B5EF4-FFF2-40B4-BE49-F238E27FC236}">
                <a16:creationId xmlns:a16="http://schemas.microsoft.com/office/drawing/2014/main" id="{96885ACA-3771-4841-B979-02B333D71C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228" y="927100"/>
            <a:ext cx="3237344" cy="2379663"/>
          </a:xfrm>
          <a:solidFill>
            <a:schemeClr val="bg1">
              <a:lumMod val="85000"/>
            </a:schemeClr>
          </a:solidFill>
          <a:ln w="22225">
            <a:solidFill>
              <a:srgbClr val="97CA3D"/>
            </a:solidFill>
            <a:prstDash val="solid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2" descr="Placeholder image; Click icon to add picture">
            <a:extLst>
              <a:ext uri="{FF2B5EF4-FFF2-40B4-BE49-F238E27FC236}">
                <a16:creationId xmlns:a16="http://schemas.microsoft.com/office/drawing/2014/main" id="{FBC94924-E6F0-4249-B8DC-23F65D1C1D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69120" y="927100"/>
            <a:ext cx="2330995" cy="2379663"/>
          </a:xfrm>
          <a:solidFill>
            <a:schemeClr val="bg1">
              <a:lumMod val="85000"/>
            </a:schemeClr>
          </a:solidFill>
          <a:ln w="22225">
            <a:solidFill>
              <a:srgbClr val="97CA3D"/>
            </a:solidFill>
            <a:prstDash val="solid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 descr="Placeholder image; Click icon to add picture">
            <a:extLst>
              <a:ext uri="{FF2B5EF4-FFF2-40B4-BE49-F238E27FC236}">
                <a16:creationId xmlns:a16="http://schemas.microsoft.com/office/drawing/2014/main" id="{00374B22-ACF8-3E44-B133-624B84EF5E8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3436124"/>
            <a:ext cx="2336800" cy="2379663"/>
          </a:xfrm>
          <a:solidFill>
            <a:schemeClr val="bg1">
              <a:lumMod val="85000"/>
            </a:schemeClr>
          </a:solidFill>
          <a:ln w="22225">
            <a:solidFill>
              <a:srgbClr val="97CA3D"/>
            </a:solidFill>
            <a:prstDash val="solid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4" descr="Placeholder image; Click icon to add picture">
            <a:extLst>
              <a:ext uri="{FF2B5EF4-FFF2-40B4-BE49-F238E27FC236}">
                <a16:creationId xmlns:a16="http://schemas.microsoft.com/office/drawing/2014/main" id="{E912935C-CAC6-D841-B188-43C67307E68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62382" y="3439837"/>
            <a:ext cx="3237344" cy="2379663"/>
          </a:xfrm>
          <a:solidFill>
            <a:schemeClr val="bg1">
              <a:lumMod val="85000"/>
            </a:schemeClr>
          </a:solidFill>
          <a:ln w="22225">
            <a:solidFill>
              <a:srgbClr val="97CA3D"/>
            </a:solidFill>
            <a:prstDash val="solid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5859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5">
    <p:bg>
      <p:bgPr>
        <a:gradFill>
          <a:gsLst>
            <a:gs pos="53000">
              <a:srgbClr val="008265"/>
            </a:gs>
            <a:gs pos="0">
              <a:srgbClr val="03624E"/>
            </a:gs>
            <a:gs pos="100000">
              <a:srgbClr val="055443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">
            <a:extLst>
              <a:ext uri="{FF2B5EF4-FFF2-40B4-BE49-F238E27FC236}">
                <a16:creationId xmlns:a16="http://schemas.microsoft.com/office/drawing/2014/main" id="{55225400-027E-A44D-BBE4-83CF7C0BA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266411" y="-1494357"/>
            <a:ext cx="9865993" cy="9865993"/>
          </a:xfrm>
          <a:prstGeom prst="ellipse">
            <a:avLst/>
          </a:prstGeom>
          <a:noFill/>
          <a:ln w="28575">
            <a:solidFill>
              <a:srgbClr val="97CA3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28DA015-865A-804B-94A7-4D954DEBC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88" y="542925"/>
            <a:ext cx="4500562" cy="10414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Body">
            <a:extLst>
              <a:ext uri="{FF2B5EF4-FFF2-40B4-BE49-F238E27FC236}">
                <a16:creationId xmlns:a16="http://schemas.microsoft.com/office/drawing/2014/main" id="{78734720-492A-5D45-B744-CA3E2F6D0CD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15188" y="2194560"/>
            <a:ext cx="4500562" cy="4120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" descr="Placeholder image; Click icon to add picture">
            <a:extLst>
              <a:ext uri="{FF2B5EF4-FFF2-40B4-BE49-F238E27FC236}">
                <a16:creationId xmlns:a16="http://schemas.microsoft.com/office/drawing/2014/main" id="{63F56840-ED88-3440-B9D2-DAE413502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177137" y="-1405223"/>
            <a:ext cx="9687444" cy="9687724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  <a:prstDash val="solid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49230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6">
    <p:bg>
      <p:bgPr>
        <a:gradFill>
          <a:gsLst>
            <a:gs pos="53000">
              <a:srgbClr val="008265"/>
            </a:gs>
            <a:gs pos="0">
              <a:srgbClr val="03624E"/>
            </a:gs>
            <a:gs pos="100000">
              <a:srgbClr val="055443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">
            <a:extLst>
              <a:ext uri="{FF2B5EF4-FFF2-40B4-BE49-F238E27FC236}">
                <a16:creationId xmlns:a16="http://schemas.microsoft.com/office/drawing/2014/main" id="{97745002-A18E-BD47-8E7C-EE1D71581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6680" y="-106680"/>
            <a:ext cx="12405359" cy="6452367"/>
          </a:xfrm>
          <a:custGeom>
            <a:avLst/>
            <a:gdLst>
              <a:gd name="connsiteX0" fmla="*/ 0 w 15285027"/>
              <a:gd name="connsiteY0" fmla="*/ 3091296 h 6182591"/>
              <a:gd name="connsiteX1" fmla="*/ 7642514 w 15285027"/>
              <a:gd name="connsiteY1" fmla="*/ 0 h 6182591"/>
              <a:gd name="connsiteX2" fmla="*/ 15285028 w 15285027"/>
              <a:gd name="connsiteY2" fmla="*/ 3091296 h 6182591"/>
              <a:gd name="connsiteX3" fmla="*/ 7642514 w 15285027"/>
              <a:gd name="connsiteY3" fmla="*/ 6182592 h 6182591"/>
              <a:gd name="connsiteX4" fmla="*/ 0 w 15285027"/>
              <a:gd name="connsiteY4" fmla="*/ 3091296 h 6182591"/>
              <a:gd name="connsiteX0" fmla="*/ 0 w 15285028"/>
              <a:gd name="connsiteY0" fmla="*/ 2675660 h 5766956"/>
              <a:gd name="connsiteX1" fmla="*/ 7642514 w 15285028"/>
              <a:gd name="connsiteY1" fmla="*/ 0 h 5766956"/>
              <a:gd name="connsiteX2" fmla="*/ 15285028 w 15285028"/>
              <a:gd name="connsiteY2" fmla="*/ 2675660 h 5766956"/>
              <a:gd name="connsiteX3" fmla="*/ 7642514 w 15285028"/>
              <a:gd name="connsiteY3" fmla="*/ 5766956 h 5766956"/>
              <a:gd name="connsiteX4" fmla="*/ 0 w 15285028"/>
              <a:gd name="connsiteY4" fmla="*/ 2675660 h 5766956"/>
              <a:gd name="connsiteX0" fmla="*/ 23 w 15285051"/>
              <a:gd name="connsiteY0" fmla="*/ 2675660 h 5766956"/>
              <a:gd name="connsiteX1" fmla="*/ 7642537 w 15285051"/>
              <a:gd name="connsiteY1" fmla="*/ 0 h 5766956"/>
              <a:gd name="connsiteX2" fmla="*/ 15285051 w 15285051"/>
              <a:gd name="connsiteY2" fmla="*/ 2675660 h 5766956"/>
              <a:gd name="connsiteX3" fmla="*/ 7642537 w 15285051"/>
              <a:gd name="connsiteY3" fmla="*/ 5766956 h 5766956"/>
              <a:gd name="connsiteX4" fmla="*/ 23 w 15285051"/>
              <a:gd name="connsiteY4" fmla="*/ 2675660 h 5766956"/>
              <a:gd name="connsiteX0" fmla="*/ 23 w 15285051"/>
              <a:gd name="connsiteY0" fmla="*/ 2675660 h 5766956"/>
              <a:gd name="connsiteX1" fmla="*/ 7642537 w 15285051"/>
              <a:gd name="connsiteY1" fmla="*/ 0 h 5766956"/>
              <a:gd name="connsiteX2" fmla="*/ 15285051 w 15285051"/>
              <a:gd name="connsiteY2" fmla="*/ 2675660 h 5766956"/>
              <a:gd name="connsiteX3" fmla="*/ 7642537 w 15285051"/>
              <a:gd name="connsiteY3" fmla="*/ 5766956 h 5766956"/>
              <a:gd name="connsiteX4" fmla="*/ 23 w 15285051"/>
              <a:gd name="connsiteY4" fmla="*/ 2675660 h 5766956"/>
              <a:gd name="connsiteX0" fmla="*/ 23 w 15285051"/>
              <a:gd name="connsiteY0" fmla="*/ 2675660 h 5766956"/>
              <a:gd name="connsiteX1" fmla="*/ 7642537 w 15285051"/>
              <a:gd name="connsiteY1" fmla="*/ 0 h 5766956"/>
              <a:gd name="connsiteX2" fmla="*/ 15285051 w 15285051"/>
              <a:gd name="connsiteY2" fmla="*/ 2675660 h 5766956"/>
              <a:gd name="connsiteX3" fmla="*/ 7642537 w 15285051"/>
              <a:gd name="connsiteY3" fmla="*/ 5766956 h 5766956"/>
              <a:gd name="connsiteX4" fmla="*/ 23 w 15285051"/>
              <a:gd name="connsiteY4" fmla="*/ 2675660 h 5766956"/>
              <a:gd name="connsiteX0" fmla="*/ 20 w 14058921"/>
              <a:gd name="connsiteY0" fmla="*/ 5015680 h 5906491"/>
              <a:gd name="connsiteX1" fmla="*/ 6416407 w 14058921"/>
              <a:gd name="connsiteY1" fmla="*/ 64411 h 5906491"/>
              <a:gd name="connsiteX2" fmla="*/ 14058921 w 14058921"/>
              <a:gd name="connsiteY2" fmla="*/ 2740071 h 5906491"/>
              <a:gd name="connsiteX3" fmla="*/ 6416407 w 14058921"/>
              <a:gd name="connsiteY3" fmla="*/ 5831367 h 5906491"/>
              <a:gd name="connsiteX4" fmla="*/ 20 w 14058921"/>
              <a:gd name="connsiteY4" fmla="*/ 5015680 h 5906491"/>
              <a:gd name="connsiteX0" fmla="*/ 20 w 14103160"/>
              <a:gd name="connsiteY0" fmla="*/ 5379251 h 6270062"/>
              <a:gd name="connsiteX1" fmla="*/ 6416407 w 14103160"/>
              <a:gd name="connsiteY1" fmla="*/ 427982 h 6270062"/>
              <a:gd name="connsiteX2" fmla="*/ 9414184 w 14103160"/>
              <a:gd name="connsiteY2" fmla="*/ 563064 h 6270062"/>
              <a:gd name="connsiteX3" fmla="*/ 14058921 w 14103160"/>
              <a:gd name="connsiteY3" fmla="*/ 3103642 h 6270062"/>
              <a:gd name="connsiteX4" fmla="*/ 6416407 w 14103160"/>
              <a:gd name="connsiteY4" fmla="*/ 6194938 h 6270062"/>
              <a:gd name="connsiteX5" fmla="*/ 20 w 14103160"/>
              <a:gd name="connsiteY5" fmla="*/ 5379251 h 6270062"/>
              <a:gd name="connsiteX0" fmla="*/ 1325095 w 15428235"/>
              <a:gd name="connsiteY0" fmla="*/ 5386188 h 6374933"/>
              <a:gd name="connsiteX1" fmla="*/ 1319900 w 15428235"/>
              <a:gd name="connsiteY1" fmla="*/ 424528 h 6374933"/>
              <a:gd name="connsiteX2" fmla="*/ 10739259 w 15428235"/>
              <a:gd name="connsiteY2" fmla="*/ 570001 h 6374933"/>
              <a:gd name="connsiteX3" fmla="*/ 15383996 w 15428235"/>
              <a:gd name="connsiteY3" fmla="*/ 3110579 h 6374933"/>
              <a:gd name="connsiteX4" fmla="*/ 7741482 w 15428235"/>
              <a:gd name="connsiteY4" fmla="*/ 6201875 h 6374933"/>
              <a:gd name="connsiteX5" fmla="*/ 1325095 w 15428235"/>
              <a:gd name="connsiteY5" fmla="*/ 5386188 h 6374933"/>
              <a:gd name="connsiteX0" fmla="*/ 474712 w 14577852"/>
              <a:gd name="connsiteY0" fmla="*/ 5061481 h 6050226"/>
              <a:gd name="connsiteX1" fmla="*/ 469517 w 14577852"/>
              <a:gd name="connsiteY1" fmla="*/ 99821 h 6050226"/>
              <a:gd name="connsiteX2" fmla="*/ 9888876 w 14577852"/>
              <a:gd name="connsiteY2" fmla="*/ 245294 h 6050226"/>
              <a:gd name="connsiteX3" fmla="*/ 14533613 w 14577852"/>
              <a:gd name="connsiteY3" fmla="*/ 2785872 h 6050226"/>
              <a:gd name="connsiteX4" fmla="*/ 6891099 w 14577852"/>
              <a:gd name="connsiteY4" fmla="*/ 5877168 h 6050226"/>
              <a:gd name="connsiteX5" fmla="*/ 474712 w 14577852"/>
              <a:gd name="connsiteY5" fmla="*/ 5061481 h 6050226"/>
              <a:gd name="connsiteX0" fmla="*/ 474712 w 14577852"/>
              <a:gd name="connsiteY0" fmla="*/ 5061481 h 6050226"/>
              <a:gd name="connsiteX1" fmla="*/ 469517 w 14577852"/>
              <a:gd name="connsiteY1" fmla="*/ 99821 h 6050226"/>
              <a:gd name="connsiteX2" fmla="*/ 9888876 w 14577852"/>
              <a:gd name="connsiteY2" fmla="*/ 245294 h 6050226"/>
              <a:gd name="connsiteX3" fmla="*/ 14533613 w 14577852"/>
              <a:gd name="connsiteY3" fmla="*/ 2785872 h 6050226"/>
              <a:gd name="connsiteX4" fmla="*/ 6891099 w 14577852"/>
              <a:gd name="connsiteY4" fmla="*/ 5877168 h 6050226"/>
              <a:gd name="connsiteX5" fmla="*/ 474712 w 14577852"/>
              <a:gd name="connsiteY5" fmla="*/ 5061481 h 6050226"/>
              <a:gd name="connsiteX0" fmla="*/ 474712 w 14577852"/>
              <a:gd name="connsiteY0" fmla="*/ 5061481 h 6050226"/>
              <a:gd name="connsiteX1" fmla="*/ 469517 w 14577852"/>
              <a:gd name="connsiteY1" fmla="*/ 99821 h 6050226"/>
              <a:gd name="connsiteX2" fmla="*/ 9888876 w 14577852"/>
              <a:gd name="connsiteY2" fmla="*/ 245294 h 6050226"/>
              <a:gd name="connsiteX3" fmla="*/ 14533613 w 14577852"/>
              <a:gd name="connsiteY3" fmla="*/ 2785872 h 6050226"/>
              <a:gd name="connsiteX4" fmla="*/ 6891099 w 14577852"/>
              <a:gd name="connsiteY4" fmla="*/ 5877168 h 6050226"/>
              <a:gd name="connsiteX5" fmla="*/ 474712 w 14577852"/>
              <a:gd name="connsiteY5" fmla="*/ 5061481 h 6050226"/>
              <a:gd name="connsiteX0" fmla="*/ 474712 w 14577852"/>
              <a:gd name="connsiteY0" fmla="*/ 5061481 h 6050226"/>
              <a:gd name="connsiteX1" fmla="*/ 469517 w 14577852"/>
              <a:gd name="connsiteY1" fmla="*/ 99821 h 6050226"/>
              <a:gd name="connsiteX2" fmla="*/ 9888876 w 14577852"/>
              <a:gd name="connsiteY2" fmla="*/ 245294 h 6050226"/>
              <a:gd name="connsiteX3" fmla="*/ 14533613 w 14577852"/>
              <a:gd name="connsiteY3" fmla="*/ 2785872 h 6050226"/>
              <a:gd name="connsiteX4" fmla="*/ 6891099 w 14577852"/>
              <a:gd name="connsiteY4" fmla="*/ 5877168 h 6050226"/>
              <a:gd name="connsiteX5" fmla="*/ 474712 w 14577852"/>
              <a:gd name="connsiteY5" fmla="*/ 5061481 h 6050226"/>
              <a:gd name="connsiteX0" fmla="*/ 5205 w 14108345"/>
              <a:gd name="connsiteY0" fmla="*/ 5061481 h 6050226"/>
              <a:gd name="connsiteX1" fmla="*/ 10 w 14108345"/>
              <a:gd name="connsiteY1" fmla="*/ 99821 h 6050226"/>
              <a:gd name="connsiteX2" fmla="*/ 9419369 w 14108345"/>
              <a:gd name="connsiteY2" fmla="*/ 245294 h 6050226"/>
              <a:gd name="connsiteX3" fmla="*/ 14064106 w 14108345"/>
              <a:gd name="connsiteY3" fmla="*/ 2785872 h 6050226"/>
              <a:gd name="connsiteX4" fmla="*/ 6421592 w 14108345"/>
              <a:gd name="connsiteY4" fmla="*/ 5877168 h 6050226"/>
              <a:gd name="connsiteX5" fmla="*/ 5205 w 14108345"/>
              <a:gd name="connsiteY5" fmla="*/ 5061481 h 6050226"/>
              <a:gd name="connsiteX0" fmla="*/ 5205 w 14108345"/>
              <a:gd name="connsiteY0" fmla="*/ 5061481 h 6050226"/>
              <a:gd name="connsiteX1" fmla="*/ 10 w 14108345"/>
              <a:gd name="connsiteY1" fmla="*/ 99821 h 6050226"/>
              <a:gd name="connsiteX2" fmla="*/ 9419369 w 14108345"/>
              <a:gd name="connsiteY2" fmla="*/ 245294 h 6050226"/>
              <a:gd name="connsiteX3" fmla="*/ 14064106 w 14108345"/>
              <a:gd name="connsiteY3" fmla="*/ 2785872 h 6050226"/>
              <a:gd name="connsiteX4" fmla="*/ 6421592 w 14108345"/>
              <a:gd name="connsiteY4" fmla="*/ 5877168 h 6050226"/>
              <a:gd name="connsiteX5" fmla="*/ 5205 w 14108345"/>
              <a:gd name="connsiteY5" fmla="*/ 5061481 h 6050226"/>
              <a:gd name="connsiteX0" fmla="*/ 5195 w 14108335"/>
              <a:gd name="connsiteY0" fmla="*/ 4961660 h 5950405"/>
              <a:gd name="connsiteX1" fmla="*/ 0 w 14108335"/>
              <a:gd name="connsiteY1" fmla="*/ 0 h 5950405"/>
              <a:gd name="connsiteX2" fmla="*/ 9419359 w 14108335"/>
              <a:gd name="connsiteY2" fmla="*/ 145473 h 5950405"/>
              <a:gd name="connsiteX3" fmla="*/ 14064096 w 14108335"/>
              <a:gd name="connsiteY3" fmla="*/ 2686051 h 5950405"/>
              <a:gd name="connsiteX4" fmla="*/ 6421582 w 14108335"/>
              <a:gd name="connsiteY4" fmla="*/ 5777347 h 5950405"/>
              <a:gd name="connsiteX5" fmla="*/ 5195 w 14108335"/>
              <a:gd name="connsiteY5" fmla="*/ 4961660 h 5950405"/>
              <a:gd name="connsiteX0" fmla="*/ 5195 w 14187515"/>
              <a:gd name="connsiteY0" fmla="*/ 4961660 h 5950405"/>
              <a:gd name="connsiteX1" fmla="*/ 0 w 14187515"/>
              <a:gd name="connsiteY1" fmla="*/ 0 h 5950405"/>
              <a:gd name="connsiteX2" fmla="*/ 12193731 w 14187515"/>
              <a:gd name="connsiteY2" fmla="*/ 31173 h 5950405"/>
              <a:gd name="connsiteX3" fmla="*/ 14064096 w 14187515"/>
              <a:gd name="connsiteY3" fmla="*/ 2686051 h 5950405"/>
              <a:gd name="connsiteX4" fmla="*/ 6421582 w 14187515"/>
              <a:gd name="connsiteY4" fmla="*/ 5777347 h 5950405"/>
              <a:gd name="connsiteX5" fmla="*/ 5195 w 14187515"/>
              <a:gd name="connsiteY5" fmla="*/ 4961660 h 5950405"/>
              <a:gd name="connsiteX0" fmla="*/ 5195 w 13268750"/>
              <a:gd name="connsiteY0" fmla="*/ 5344673 h 6422671"/>
              <a:gd name="connsiteX1" fmla="*/ 0 w 13268750"/>
              <a:gd name="connsiteY1" fmla="*/ 383013 h 6422671"/>
              <a:gd name="connsiteX2" fmla="*/ 12193731 w 13268750"/>
              <a:gd name="connsiteY2" fmla="*/ 414186 h 6422671"/>
              <a:gd name="connsiteX3" fmla="*/ 12318423 w 13268750"/>
              <a:gd name="connsiteY3" fmla="*/ 5895392 h 6422671"/>
              <a:gd name="connsiteX4" fmla="*/ 6421582 w 13268750"/>
              <a:gd name="connsiteY4" fmla="*/ 6160360 h 6422671"/>
              <a:gd name="connsiteX5" fmla="*/ 5195 w 13268750"/>
              <a:gd name="connsiteY5" fmla="*/ 5344673 h 6422671"/>
              <a:gd name="connsiteX0" fmla="*/ 5195 w 12318423"/>
              <a:gd name="connsiteY0" fmla="*/ 5344673 h 6422671"/>
              <a:gd name="connsiteX1" fmla="*/ 0 w 12318423"/>
              <a:gd name="connsiteY1" fmla="*/ 383013 h 6422671"/>
              <a:gd name="connsiteX2" fmla="*/ 12193731 w 12318423"/>
              <a:gd name="connsiteY2" fmla="*/ 414186 h 6422671"/>
              <a:gd name="connsiteX3" fmla="*/ 12318423 w 12318423"/>
              <a:gd name="connsiteY3" fmla="*/ 5895392 h 6422671"/>
              <a:gd name="connsiteX4" fmla="*/ 6421582 w 12318423"/>
              <a:gd name="connsiteY4" fmla="*/ 6160360 h 6422671"/>
              <a:gd name="connsiteX5" fmla="*/ 5195 w 12318423"/>
              <a:gd name="connsiteY5" fmla="*/ 5344673 h 6422671"/>
              <a:gd name="connsiteX0" fmla="*/ 5195 w 12318423"/>
              <a:gd name="connsiteY0" fmla="*/ 4961660 h 6039658"/>
              <a:gd name="connsiteX1" fmla="*/ 0 w 12318423"/>
              <a:gd name="connsiteY1" fmla="*/ 0 h 6039658"/>
              <a:gd name="connsiteX2" fmla="*/ 12193731 w 12318423"/>
              <a:gd name="connsiteY2" fmla="*/ 31173 h 6039658"/>
              <a:gd name="connsiteX3" fmla="*/ 12318423 w 12318423"/>
              <a:gd name="connsiteY3" fmla="*/ 5512379 h 6039658"/>
              <a:gd name="connsiteX4" fmla="*/ 6421582 w 12318423"/>
              <a:gd name="connsiteY4" fmla="*/ 5777347 h 6039658"/>
              <a:gd name="connsiteX5" fmla="*/ 5195 w 12318423"/>
              <a:gd name="connsiteY5" fmla="*/ 4961660 h 6039658"/>
              <a:gd name="connsiteX0" fmla="*/ 5195 w 12318423"/>
              <a:gd name="connsiteY0" fmla="*/ 4961660 h 6039658"/>
              <a:gd name="connsiteX1" fmla="*/ 0 w 12318423"/>
              <a:gd name="connsiteY1" fmla="*/ 0 h 6039658"/>
              <a:gd name="connsiteX2" fmla="*/ 12266467 w 12318423"/>
              <a:gd name="connsiteY2" fmla="*/ 218209 h 6039658"/>
              <a:gd name="connsiteX3" fmla="*/ 12318423 w 12318423"/>
              <a:gd name="connsiteY3" fmla="*/ 5512379 h 6039658"/>
              <a:gd name="connsiteX4" fmla="*/ 6421582 w 12318423"/>
              <a:gd name="connsiteY4" fmla="*/ 5777347 h 6039658"/>
              <a:gd name="connsiteX5" fmla="*/ 5195 w 12318423"/>
              <a:gd name="connsiteY5" fmla="*/ 4961660 h 6039658"/>
              <a:gd name="connsiteX0" fmla="*/ 44 w 13179676"/>
              <a:gd name="connsiteY0" fmla="*/ 5138316 h 6216314"/>
              <a:gd name="connsiteX1" fmla="*/ 46803 w 13179676"/>
              <a:gd name="connsiteY1" fmla="*/ 384474 h 6216314"/>
              <a:gd name="connsiteX2" fmla="*/ 12261316 w 13179676"/>
              <a:gd name="connsiteY2" fmla="*/ 394865 h 6216314"/>
              <a:gd name="connsiteX3" fmla="*/ 12313272 w 13179676"/>
              <a:gd name="connsiteY3" fmla="*/ 5689035 h 6216314"/>
              <a:gd name="connsiteX4" fmla="*/ 6416431 w 13179676"/>
              <a:gd name="connsiteY4" fmla="*/ 5954003 h 6216314"/>
              <a:gd name="connsiteX5" fmla="*/ 44 w 13179676"/>
              <a:gd name="connsiteY5" fmla="*/ 5138316 h 6216314"/>
              <a:gd name="connsiteX0" fmla="*/ 44 w 13179676"/>
              <a:gd name="connsiteY0" fmla="*/ 4753842 h 5831840"/>
              <a:gd name="connsiteX1" fmla="*/ 46803 w 13179676"/>
              <a:gd name="connsiteY1" fmla="*/ 0 h 5831840"/>
              <a:gd name="connsiteX2" fmla="*/ 12261316 w 13179676"/>
              <a:gd name="connsiteY2" fmla="*/ 10391 h 5831840"/>
              <a:gd name="connsiteX3" fmla="*/ 12313272 w 13179676"/>
              <a:gd name="connsiteY3" fmla="*/ 5304561 h 5831840"/>
              <a:gd name="connsiteX4" fmla="*/ 6416431 w 13179676"/>
              <a:gd name="connsiteY4" fmla="*/ 5569529 h 5831840"/>
              <a:gd name="connsiteX5" fmla="*/ 44 w 13179676"/>
              <a:gd name="connsiteY5" fmla="*/ 4753842 h 5831840"/>
              <a:gd name="connsiteX0" fmla="*/ 44 w 12313272"/>
              <a:gd name="connsiteY0" fmla="*/ 4753842 h 5831840"/>
              <a:gd name="connsiteX1" fmla="*/ 46803 w 12313272"/>
              <a:gd name="connsiteY1" fmla="*/ 0 h 5831840"/>
              <a:gd name="connsiteX2" fmla="*/ 12261316 w 12313272"/>
              <a:gd name="connsiteY2" fmla="*/ 10391 h 5831840"/>
              <a:gd name="connsiteX3" fmla="*/ 12313272 w 12313272"/>
              <a:gd name="connsiteY3" fmla="*/ 5304561 h 5831840"/>
              <a:gd name="connsiteX4" fmla="*/ 6416431 w 12313272"/>
              <a:gd name="connsiteY4" fmla="*/ 5569529 h 5831840"/>
              <a:gd name="connsiteX5" fmla="*/ 44 w 12313272"/>
              <a:gd name="connsiteY5" fmla="*/ 4753842 h 5831840"/>
              <a:gd name="connsiteX0" fmla="*/ 44 w 12313272"/>
              <a:gd name="connsiteY0" fmla="*/ 4753842 h 6121259"/>
              <a:gd name="connsiteX1" fmla="*/ 46803 w 12313272"/>
              <a:gd name="connsiteY1" fmla="*/ 0 h 6121259"/>
              <a:gd name="connsiteX2" fmla="*/ 12261316 w 12313272"/>
              <a:gd name="connsiteY2" fmla="*/ 10391 h 6121259"/>
              <a:gd name="connsiteX3" fmla="*/ 12313272 w 12313272"/>
              <a:gd name="connsiteY3" fmla="*/ 5304561 h 6121259"/>
              <a:gd name="connsiteX4" fmla="*/ 6094312 w 12313272"/>
              <a:gd name="connsiteY4" fmla="*/ 6068293 h 6121259"/>
              <a:gd name="connsiteX5" fmla="*/ 44 w 12313272"/>
              <a:gd name="connsiteY5" fmla="*/ 4753842 h 6121259"/>
              <a:gd name="connsiteX0" fmla="*/ 44 w 13134391"/>
              <a:gd name="connsiteY0" fmla="*/ 5128310 h 6466015"/>
              <a:gd name="connsiteX1" fmla="*/ 46803 w 13134391"/>
              <a:gd name="connsiteY1" fmla="*/ 374468 h 6466015"/>
              <a:gd name="connsiteX2" fmla="*/ 12261316 w 13134391"/>
              <a:gd name="connsiteY2" fmla="*/ 384859 h 6466015"/>
              <a:gd name="connsiteX3" fmla="*/ 12136627 w 13134391"/>
              <a:gd name="connsiteY3" fmla="*/ 5543947 h 6466015"/>
              <a:gd name="connsiteX4" fmla="*/ 6094312 w 13134391"/>
              <a:gd name="connsiteY4" fmla="*/ 6442761 h 6466015"/>
              <a:gd name="connsiteX5" fmla="*/ 44 w 13134391"/>
              <a:gd name="connsiteY5" fmla="*/ 5128310 h 6466015"/>
              <a:gd name="connsiteX0" fmla="*/ 44 w 13175402"/>
              <a:gd name="connsiteY0" fmla="*/ 5117535 h 6439030"/>
              <a:gd name="connsiteX1" fmla="*/ 46803 w 13175402"/>
              <a:gd name="connsiteY1" fmla="*/ 363693 h 6439030"/>
              <a:gd name="connsiteX2" fmla="*/ 12261316 w 13175402"/>
              <a:gd name="connsiteY2" fmla="*/ 374084 h 6439030"/>
              <a:gd name="connsiteX3" fmla="*/ 12261318 w 13175402"/>
              <a:gd name="connsiteY3" fmla="*/ 5387699 h 6439030"/>
              <a:gd name="connsiteX4" fmla="*/ 6094312 w 13175402"/>
              <a:gd name="connsiteY4" fmla="*/ 6431986 h 6439030"/>
              <a:gd name="connsiteX5" fmla="*/ 44 w 13175402"/>
              <a:gd name="connsiteY5" fmla="*/ 5117535 h 6439030"/>
              <a:gd name="connsiteX0" fmla="*/ 44 w 13025811"/>
              <a:gd name="connsiteY0" fmla="*/ 4761351 h 6082846"/>
              <a:gd name="connsiteX1" fmla="*/ 46803 w 13025811"/>
              <a:gd name="connsiteY1" fmla="*/ 7509 h 6082846"/>
              <a:gd name="connsiteX2" fmla="*/ 12053498 w 13025811"/>
              <a:gd name="connsiteY2" fmla="*/ 703700 h 6082846"/>
              <a:gd name="connsiteX3" fmla="*/ 12261318 w 13025811"/>
              <a:gd name="connsiteY3" fmla="*/ 5031515 h 6082846"/>
              <a:gd name="connsiteX4" fmla="*/ 6094312 w 13025811"/>
              <a:gd name="connsiteY4" fmla="*/ 6075802 h 6082846"/>
              <a:gd name="connsiteX5" fmla="*/ 44 w 13025811"/>
              <a:gd name="connsiteY5" fmla="*/ 4761351 h 6082846"/>
              <a:gd name="connsiteX0" fmla="*/ 44 w 13175402"/>
              <a:gd name="connsiteY0" fmla="*/ 5125221 h 6446716"/>
              <a:gd name="connsiteX1" fmla="*/ 46803 w 13175402"/>
              <a:gd name="connsiteY1" fmla="*/ 371379 h 6446716"/>
              <a:gd name="connsiteX2" fmla="*/ 12261316 w 13175402"/>
              <a:gd name="connsiteY2" fmla="*/ 371379 h 6446716"/>
              <a:gd name="connsiteX3" fmla="*/ 12261318 w 13175402"/>
              <a:gd name="connsiteY3" fmla="*/ 5395385 h 6446716"/>
              <a:gd name="connsiteX4" fmla="*/ 6094312 w 13175402"/>
              <a:gd name="connsiteY4" fmla="*/ 6439672 h 6446716"/>
              <a:gd name="connsiteX5" fmla="*/ 44 w 13175402"/>
              <a:gd name="connsiteY5" fmla="*/ 5125221 h 6446716"/>
              <a:gd name="connsiteX0" fmla="*/ 44 w 12261318"/>
              <a:gd name="connsiteY0" fmla="*/ 5125221 h 6446716"/>
              <a:gd name="connsiteX1" fmla="*/ 46803 w 12261318"/>
              <a:gd name="connsiteY1" fmla="*/ 371379 h 6446716"/>
              <a:gd name="connsiteX2" fmla="*/ 12261316 w 12261318"/>
              <a:gd name="connsiteY2" fmla="*/ 371379 h 6446716"/>
              <a:gd name="connsiteX3" fmla="*/ 12261318 w 12261318"/>
              <a:gd name="connsiteY3" fmla="*/ 5395385 h 6446716"/>
              <a:gd name="connsiteX4" fmla="*/ 6094312 w 12261318"/>
              <a:gd name="connsiteY4" fmla="*/ 6439672 h 6446716"/>
              <a:gd name="connsiteX5" fmla="*/ 44 w 12261318"/>
              <a:gd name="connsiteY5" fmla="*/ 5125221 h 6446716"/>
              <a:gd name="connsiteX0" fmla="*/ 44 w 12261318"/>
              <a:gd name="connsiteY0" fmla="*/ 4753842 h 6075337"/>
              <a:gd name="connsiteX1" fmla="*/ 46803 w 12261318"/>
              <a:gd name="connsiteY1" fmla="*/ 0 h 6075337"/>
              <a:gd name="connsiteX2" fmla="*/ 12261316 w 12261318"/>
              <a:gd name="connsiteY2" fmla="*/ 0 h 6075337"/>
              <a:gd name="connsiteX3" fmla="*/ 12261318 w 12261318"/>
              <a:gd name="connsiteY3" fmla="*/ 5024006 h 6075337"/>
              <a:gd name="connsiteX4" fmla="*/ 6094312 w 12261318"/>
              <a:gd name="connsiteY4" fmla="*/ 6068293 h 6075337"/>
              <a:gd name="connsiteX5" fmla="*/ 44 w 12261318"/>
              <a:gd name="connsiteY5" fmla="*/ 4753842 h 6075337"/>
              <a:gd name="connsiteX0" fmla="*/ 0 w 12261274"/>
              <a:gd name="connsiteY0" fmla="*/ 4753842 h 6075337"/>
              <a:gd name="connsiteX1" fmla="*/ 46759 w 12261274"/>
              <a:gd name="connsiteY1" fmla="*/ 0 h 6075337"/>
              <a:gd name="connsiteX2" fmla="*/ 12261272 w 12261274"/>
              <a:gd name="connsiteY2" fmla="*/ 0 h 6075337"/>
              <a:gd name="connsiteX3" fmla="*/ 12261274 w 12261274"/>
              <a:gd name="connsiteY3" fmla="*/ 5024006 h 6075337"/>
              <a:gd name="connsiteX4" fmla="*/ 6094268 w 12261274"/>
              <a:gd name="connsiteY4" fmla="*/ 6068293 h 6075337"/>
              <a:gd name="connsiteX5" fmla="*/ 0 w 12261274"/>
              <a:gd name="connsiteY5" fmla="*/ 4753842 h 6075337"/>
              <a:gd name="connsiteX0" fmla="*/ 15586 w 12214515"/>
              <a:gd name="connsiteY0" fmla="*/ 4764233 h 6074921"/>
              <a:gd name="connsiteX1" fmla="*/ 0 w 12214515"/>
              <a:gd name="connsiteY1" fmla="*/ 0 h 6074921"/>
              <a:gd name="connsiteX2" fmla="*/ 12214513 w 12214515"/>
              <a:gd name="connsiteY2" fmla="*/ 0 h 6074921"/>
              <a:gd name="connsiteX3" fmla="*/ 12214515 w 12214515"/>
              <a:gd name="connsiteY3" fmla="*/ 5024006 h 6074921"/>
              <a:gd name="connsiteX4" fmla="*/ 6047509 w 12214515"/>
              <a:gd name="connsiteY4" fmla="*/ 6068293 h 6074921"/>
              <a:gd name="connsiteX5" fmla="*/ 15586 w 12214515"/>
              <a:gd name="connsiteY5" fmla="*/ 4764233 h 6074921"/>
              <a:gd name="connsiteX0" fmla="*/ 5195 w 12214515"/>
              <a:gd name="connsiteY0" fmla="*/ 5044788 h 6068414"/>
              <a:gd name="connsiteX1" fmla="*/ 0 w 12214515"/>
              <a:gd name="connsiteY1" fmla="*/ 0 h 6068414"/>
              <a:gd name="connsiteX2" fmla="*/ 12214513 w 12214515"/>
              <a:gd name="connsiteY2" fmla="*/ 0 h 6068414"/>
              <a:gd name="connsiteX3" fmla="*/ 12214515 w 12214515"/>
              <a:gd name="connsiteY3" fmla="*/ 5024006 h 6068414"/>
              <a:gd name="connsiteX4" fmla="*/ 6047509 w 12214515"/>
              <a:gd name="connsiteY4" fmla="*/ 6068293 h 6068414"/>
              <a:gd name="connsiteX5" fmla="*/ 5195 w 12214515"/>
              <a:gd name="connsiteY5" fmla="*/ 5044788 h 6068414"/>
              <a:gd name="connsiteX0" fmla="*/ 5195 w 12214515"/>
              <a:gd name="connsiteY0" fmla="*/ 5044788 h 5663777"/>
              <a:gd name="connsiteX1" fmla="*/ 0 w 12214515"/>
              <a:gd name="connsiteY1" fmla="*/ 0 h 5663777"/>
              <a:gd name="connsiteX2" fmla="*/ 12214513 w 12214515"/>
              <a:gd name="connsiteY2" fmla="*/ 0 h 5663777"/>
              <a:gd name="connsiteX3" fmla="*/ 12214515 w 12214515"/>
              <a:gd name="connsiteY3" fmla="*/ 5024006 h 5663777"/>
              <a:gd name="connsiteX4" fmla="*/ 5195 w 12214515"/>
              <a:gd name="connsiteY4" fmla="*/ 5044788 h 5663777"/>
              <a:gd name="connsiteX0" fmla="*/ 5195 w 12214515"/>
              <a:gd name="connsiteY0" fmla="*/ 5044788 h 6002202"/>
              <a:gd name="connsiteX1" fmla="*/ 0 w 12214515"/>
              <a:gd name="connsiteY1" fmla="*/ 0 h 6002202"/>
              <a:gd name="connsiteX2" fmla="*/ 12214513 w 12214515"/>
              <a:gd name="connsiteY2" fmla="*/ 0 h 6002202"/>
              <a:gd name="connsiteX3" fmla="*/ 12214515 w 12214515"/>
              <a:gd name="connsiteY3" fmla="*/ 5024006 h 6002202"/>
              <a:gd name="connsiteX4" fmla="*/ 5195 w 12214515"/>
              <a:gd name="connsiteY4" fmla="*/ 5044788 h 6002202"/>
              <a:gd name="connsiteX0" fmla="*/ 5195 w 12214515"/>
              <a:gd name="connsiteY0" fmla="*/ 5044788 h 6244962"/>
              <a:gd name="connsiteX1" fmla="*/ 0 w 12214515"/>
              <a:gd name="connsiteY1" fmla="*/ 0 h 6244962"/>
              <a:gd name="connsiteX2" fmla="*/ 12214513 w 12214515"/>
              <a:gd name="connsiteY2" fmla="*/ 0 h 6244962"/>
              <a:gd name="connsiteX3" fmla="*/ 12214515 w 12214515"/>
              <a:gd name="connsiteY3" fmla="*/ 5024006 h 6244962"/>
              <a:gd name="connsiteX4" fmla="*/ 5195 w 12214515"/>
              <a:gd name="connsiteY4" fmla="*/ 5044788 h 6244962"/>
              <a:gd name="connsiteX0" fmla="*/ 5195 w 12214515"/>
              <a:gd name="connsiteY0" fmla="*/ 5044788 h 6264059"/>
              <a:gd name="connsiteX1" fmla="*/ 0 w 12214515"/>
              <a:gd name="connsiteY1" fmla="*/ 0 h 6264059"/>
              <a:gd name="connsiteX2" fmla="*/ 12214513 w 12214515"/>
              <a:gd name="connsiteY2" fmla="*/ 0 h 6264059"/>
              <a:gd name="connsiteX3" fmla="*/ 12214515 w 12214515"/>
              <a:gd name="connsiteY3" fmla="*/ 5024006 h 6264059"/>
              <a:gd name="connsiteX4" fmla="*/ 5195 w 12214515"/>
              <a:gd name="connsiteY4" fmla="*/ 5044788 h 6264059"/>
              <a:gd name="connsiteX0" fmla="*/ 15586 w 12214515"/>
              <a:gd name="connsiteY0" fmla="*/ 5740979 h 6673399"/>
              <a:gd name="connsiteX1" fmla="*/ 0 w 12214515"/>
              <a:gd name="connsiteY1" fmla="*/ 0 h 6673399"/>
              <a:gd name="connsiteX2" fmla="*/ 12214513 w 12214515"/>
              <a:gd name="connsiteY2" fmla="*/ 0 h 6673399"/>
              <a:gd name="connsiteX3" fmla="*/ 12214515 w 12214515"/>
              <a:gd name="connsiteY3" fmla="*/ 5024006 h 6673399"/>
              <a:gd name="connsiteX4" fmla="*/ 15586 w 12214515"/>
              <a:gd name="connsiteY4" fmla="*/ 5740979 h 6673399"/>
              <a:gd name="connsiteX0" fmla="*/ 15586 w 13133273"/>
              <a:gd name="connsiteY0" fmla="*/ 6167775 h 7407548"/>
              <a:gd name="connsiteX1" fmla="*/ 0 w 13133273"/>
              <a:gd name="connsiteY1" fmla="*/ 426796 h 7407548"/>
              <a:gd name="connsiteX2" fmla="*/ 12214513 w 13133273"/>
              <a:gd name="connsiteY2" fmla="*/ 426796 h 7407548"/>
              <a:gd name="connsiteX3" fmla="*/ 12256078 w 13133273"/>
              <a:gd name="connsiteY3" fmla="*/ 6188556 h 7407548"/>
              <a:gd name="connsiteX4" fmla="*/ 15586 w 13133273"/>
              <a:gd name="connsiteY4" fmla="*/ 6167775 h 7407548"/>
              <a:gd name="connsiteX0" fmla="*/ 15586 w 12256078"/>
              <a:gd name="connsiteY0" fmla="*/ 6167775 h 7407548"/>
              <a:gd name="connsiteX1" fmla="*/ 0 w 12256078"/>
              <a:gd name="connsiteY1" fmla="*/ 426796 h 7407548"/>
              <a:gd name="connsiteX2" fmla="*/ 12214513 w 12256078"/>
              <a:gd name="connsiteY2" fmla="*/ 426796 h 7407548"/>
              <a:gd name="connsiteX3" fmla="*/ 12256078 w 12256078"/>
              <a:gd name="connsiteY3" fmla="*/ 6188556 h 7407548"/>
              <a:gd name="connsiteX4" fmla="*/ 15586 w 12256078"/>
              <a:gd name="connsiteY4" fmla="*/ 6167775 h 7407548"/>
              <a:gd name="connsiteX0" fmla="*/ 15586 w 12256078"/>
              <a:gd name="connsiteY0" fmla="*/ 5740979 h 6980752"/>
              <a:gd name="connsiteX1" fmla="*/ 0 w 12256078"/>
              <a:gd name="connsiteY1" fmla="*/ 0 h 6980752"/>
              <a:gd name="connsiteX2" fmla="*/ 12214513 w 12256078"/>
              <a:gd name="connsiteY2" fmla="*/ 0 h 6980752"/>
              <a:gd name="connsiteX3" fmla="*/ 12256078 w 12256078"/>
              <a:gd name="connsiteY3" fmla="*/ 5761760 h 6980752"/>
              <a:gd name="connsiteX4" fmla="*/ 15586 w 12256078"/>
              <a:gd name="connsiteY4" fmla="*/ 5740979 h 6980752"/>
              <a:gd name="connsiteX0" fmla="*/ 15586 w 12256078"/>
              <a:gd name="connsiteY0" fmla="*/ 5740979 h 6757639"/>
              <a:gd name="connsiteX1" fmla="*/ 0 w 12256078"/>
              <a:gd name="connsiteY1" fmla="*/ 0 h 6757639"/>
              <a:gd name="connsiteX2" fmla="*/ 12214513 w 12256078"/>
              <a:gd name="connsiteY2" fmla="*/ 0 h 6757639"/>
              <a:gd name="connsiteX3" fmla="*/ 12256078 w 12256078"/>
              <a:gd name="connsiteY3" fmla="*/ 5761760 h 6757639"/>
              <a:gd name="connsiteX4" fmla="*/ 15586 w 12256078"/>
              <a:gd name="connsiteY4" fmla="*/ 5740979 h 6757639"/>
              <a:gd name="connsiteX0" fmla="*/ 15586 w 12256078"/>
              <a:gd name="connsiteY0" fmla="*/ 5740979 h 6456146"/>
              <a:gd name="connsiteX1" fmla="*/ 0 w 12256078"/>
              <a:gd name="connsiteY1" fmla="*/ 0 h 6456146"/>
              <a:gd name="connsiteX2" fmla="*/ 12214513 w 12256078"/>
              <a:gd name="connsiteY2" fmla="*/ 0 h 6456146"/>
              <a:gd name="connsiteX3" fmla="*/ 12256078 w 12256078"/>
              <a:gd name="connsiteY3" fmla="*/ 5761760 h 6456146"/>
              <a:gd name="connsiteX4" fmla="*/ 15586 w 12256078"/>
              <a:gd name="connsiteY4" fmla="*/ 5740979 h 6456146"/>
              <a:gd name="connsiteX0" fmla="*/ 15586 w 12256078"/>
              <a:gd name="connsiteY0" fmla="*/ 5740979 h 6234767"/>
              <a:gd name="connsiteX1" fmla="*/ 0 w 12256078"/>
              <a:gd name="connsiteY1" fmla="*/ 0 h 6234767"/>
              <a:gd name="connsiteX2" fmla="*/ 12214513 w 12256078"/>
              <a:gd name="connsiteY2" fmla="*/ 0 h 6234767"/>
              <a:gd name="connsiteX3" fmla="*/ 12256078 w 12256078"/>
              <a:gd name="connsiteY3" fmla="*/ 5761760 h 6234767"/>
              <a:gd name="connsiteX4" fmla="*/ 15586 w 12256078"/>
              <a:gd name="connsiteY4" fmla="*/ 5740979 h 6234767"/>
              <a:gd name="connsiteX0" fmla="*/ 15586 w 12256078"/>
              <a:gd name="connsiteY0" fmla="*/ 5740979 h 5881199"/>
              <a:gd name="connsiteX1" fmla="*/ 0 w 12256078"/>
              <a:gd name="connsiteY1" fmla="*/ 0 h 5881199"/>
              <a:gd name="connsiteX2" fmla="*/ 12214513 w 12256078"/>
              <a:gd name="connsiteY2" fmla="*/ 0 h 5881199"/>
              <a:gd name="connsiteX3" fmla="*/ 12256078 w 12256078"/>
              <a:gd name="connsiteY3" fmla="*/ 5761760 h 5881199"/>
              <a:gd name="connsiteX4" fmla="*/ 15586 w 12256078"/>
              <a:gd name="connsiteY4" fmla="*/ 5740979 h 5881199"/>
              <a:gd name="connsiteX0" fmla="*/ 15586 w 12256078"/>
              <a:gd name="connsiteY0" fmla="*/ 5740979 h 6267037"/>
              <a:gd name="connsiteX1" fmla="*/ 0 w 12256078"/>
              <a:gd name="connsiteY1" fmla="*/ 0 h 6267037"/>
              <a:gd name="connsiteX2" fmla="*/ 12214513 w 12256078"/>
              <a:gd name="connsiteY2" fmla="*/ 0 h 6267037"/>
              <a:gd name="connsiteX3" fmla="*/ 12256078 w 12256078"/>
              <a:gd name="connsiteY3" fmla="*/ 5761760 h 6267037"/>
              <a:gd name="connsiteX4" fmla="*/ 15586 w 12256078"/>
              <a:gd name="connsiteY4" fmla="*/ 5740979 h 6267037"/>
              <a:gd name="connsiteX0" fmla="*/ 15586 w 12256078"/>
              <a:gd name="connsiteY0" fmla="*/ 5740979 h 6428764"/>
              <a:gd name="connsiteX1" fmla="*/ 0 w 12256078"/>
              <a:gd name="connsiteY1" fmla="*/ 0 h 6428764"/>
              <a:gd name="connsiteX2" fmla="*/ 12214513 w 12256078"/>
              <a:gd name="connsiteY2" fmla="*/ 0 h 6428764"/>
              <a:gd name="connsiteX3" fmla="*/ 12256078 w 12256078"/>
              <a:gd name="connsiteY3" fmla="*/ 5761760 h 6428764"/>
              <a:gd name="connsiteX4" fmla="*/ 15586 w 12256078"/>
              <a:gd name="connsiteY4" fmla="*/ 5740979 h 6428764"/>
              <a:gd name="connsiteX0" fmla="*/ 15586 w 12256078"/>
              <a:gd name="connsiteY0" fmla="*/ 5740979 h 6401615"/>
              <a:gd name="connsiteX1" fmla="*/ 0 w 12256078"/>
              <a:gd name="connsiteY1" fmla="*/ 0 h 6401615"/>
              <a:gd name="connsiteX2" fmla="*/ 12214513 w 12256078"/>
              <a:gd name="connsiteY2" fmla="*/ 0 h 6401615"/>
              <a:gd name="connsiteX3" fmla="*/ 12256078 w 12256078"/>
              <a:gd name="connsiteY3" fmla="*/ 5761760 h 6401615"/>
              <a:gd name="connsiteX4" fmla="*/ 15586 w 12256078"/>
              <a:gd name="connsiteY4" fmla="*/ 5740979 h 6401615"/>
              <a:gd name="connsiteX0" fmla="*/ 15586 w 12256078"/>
              <a:gd name="connsiteY0" fmla="*/ 5740979 h 6356453"/>
              <a:gd name="connsiteX1" fmla="*/ 0 w 12256078"/>
              <a:gd name="connsiteY1" fmla="*/ 0 h 6356453"/>
              <a:gd name="connsiteX2" fmla="*/ 12214513 w 12256078"/>
              <a:gd name="connsiteY2" fmla="*/ 0 h 6356453"/>
              <a:gd name="connsiteX3" fmla="*/ 12256078 w 12256078"/>
              <a:gd name="connsiteY3" fmla="*/ 5761760 h 6356453"/>
              <a:gd name="connsiteX4" fmla="*/ 15586 w 12256078"/>
              <a:gd name="connsiteY4" fmla="*/ 5740979 h 6356453"/>
              <a:gd name="connsiteX0" fmla="*/ 15586 w 12256078"/>
              <a:gd name="connsiteY0" fmla="*/ 5740979 h 6238292"/>
              <a:gd name="connsiteX1" fmla="*/ 0 w 12256078"/>
              <a:gd name="connsiteY1" fmla="*/ 0 h 6238292"/>
              <a:gd name="connsiteX2" fmla="*/ 12214513 w 12256078"/>
              <a:gd name="connsiteY2" fmla="*/ 0 h 6238292"/>
              <a:gd name="connsiteX3" fmla="*/ 12256078 w 12256078"/>
              <a:gd name="connsiteY3" fmla="*/ 5761760 h 6238292"/>
              <a:gd name="connsiteX4" fmla="*/ 15586 w 12256078"/>
              <a:gd name="connsiteY4" fmla="*/ 5740979 h 6238292"/>
              <a:gd name="connsiteX0" fmla="*/ 15586 w 12256078"/>
              <a:gd name="connsiteY0" fmla="*/ 5740979 h 6296140"/>
              <a:gd name="connsiteX1" fmla="*/ 0 w 12256078"/>
              <a:gd name="connsiteY1" fmla="*/ 0 h 6296140"/>
              <a:gd name="connsiteX2" fmla="*/ 12214513 w 12256078"/>
              <a:gd name="connsiteY2" fmla="*/ 0 h 6296140"/>
              <a:gd name="connsiteX3" fmla="*/ 12256078 w 12256078"/>
              <a:gd name="connsiteY3" fmla="*/ 5761760 h 6296140"/>
              <a:gd name="connsiteX4" fmla="*/ 15586 w 12256078"/>
              <a:gd name="connsiteY4" fmla="*/ 5740979 h 6296140"/>
              <a:gd name="connsiteX0" fmla="*/ 15586 w 12256078"/>
              <a:gd name="connsiteY0" fmla="*/ 5740979 h 6330253"/>
              <a:gd name="connsiteX1" fmla="*/ 0 w 12256078"/>
              <a:gd name="connsiteY1" fmla="*/ 0 h 6330253"/>
              <a:gd name="connsiteX2" fmla="*/ 12214513 w 12256078"/>
              <a:gd name="connsiteY2" fmla="*/ 0 h 6330253"/>
              <a:gd name="connsiteX3" fmla="*/ 12256078 w 12256078"/>
              <a:gd name="connsiteY3" fmla="*/ 5761760 h 6330253"/>
              <a:gd name="connsiteX4" fmla="*/ 15586 w 12256078"/>
              <a:gd name="connsiteY4" fmla="*/ 5740979 h 6330253"/>
              <a:gd name="connsiteX0" fmla="*/ 15586 w 12256078"/>
              <a:gd name="connsiteY0" fmla="*/ 5740979 h 6288840"/>
              <a:gd name="connsiteX1" fmla="*/ 0 w 12256078"/>
              <a:gd name="connsiteY1" fmla="*/ 0 h 6288840"/>
              <a:gd name="connsiteX2" fmla="*/ 12214513 w 12256078"/>
              <a:gd name="connsiteY2" fmla="*/ 0 h 6288840"/>
              <a:gd name="connsiteX3" fmla="*/ 12256078 w 12256078"/>
              <a:gd name="connsiteY3" fmla="*/ 5761760 h 6288840"/>
              <a:gd name="connsiteX4" fmla="*/ 15586 w 12256078"/>
              <a:gd name="connsiteY4" fmla="*/ 5740979 h 6288840"/>
              <a:gd name="connsiteX0" fmla="*/ 15586 w 12256078"/>
              <a:gd name="connsiteY0" fmla="*/ 5740979 h 6330253"/>
              <a:gd name="connsiteX1" fmla="*/ 0 w 12256078"/>
              <a:gd name="connsiteY1" fmla="*/ 0 h 6330253"/>
              <a:gd name="connsiteX2" fmla="*/ 12214513 w 12256078"/>
              <a:gd name="connsiteY2" fmla="*/ 0 h 6330253"/>
              <a:gd name="connsiteX3" fmla="*/ 12256078 w 12256078"/>
              <a:gd name="connsiteY3" fmla="*/ 5761760 h 6330253"/>
              <a:gd name="connsiteX4" fmla="*/ 15586 w 12256078"/>
              <a:gd name="connsiteY4" fmla="*/ 5740979 h 6330253"/>
              <a:gd name="connsiteX0" fmla="*/ 15586 w 12256078"/>
              <a:gd name="connsiteY0" fmla="*/ 5761761 h 6351035"/>
              <a:gd name="connsiteX1" fmla="*/ 0 w 12256078"/>
              <a:gd name="connsiteY1" fmla="*/ 20782 h 6351035"/>
              <a:gd name="connsiteX2" fmla="*/ 12017086 w 12256078"/>
              <a:gd name="connsiteY2" fmla="*/ 0 h 6351035"/>
              <a:gd name="connsiteX3" fmla="*/ 12256078 w 12256078"/>
              <a:gd name="connsiteY3" fmla="*/ 5782542 h 6351035"/>
              <a:gd name="connsiteX4" fmla="*/ 15586 w 12256078"/>
              <a:gd name="connsiteY4" fmla="*/ 5761761 h 6351035"/>
              <a:gd name="connsiteX0" fmla="*/ 15586 w 12256078"/>
              <a:gd name="connsiteY0" fmla="*/ 5740979 h 6330253"/>
              <a:gd name="connsiteX1" fmla="*/ 0 w 12256078"/>
              <a:gd name="connsiteY1" fmla="*/ 0 h 6330253"/>
              <a:gd name="connsiteX2" fmla="*/ 12193731 w 12256078"/>
              <a:gd name="connsiteY2" fmla="*/ 0 h 6330253"/>
              <a:gd name="connsiteX3" fmla="*/ 12256078 w 12256078"/>
              <a:gd name="connsiteY3" fmla="*/ 5761760 h 6330253"/>
              <a:gd name="connsiteX4" fmla="*/ 15586 w 12256078"/>
              <a:gd name="connsiteY4" fmla="*/ 5740979 h 6330253"/>
              <a:gd name="connsiteX0" fmla="*/ 15586 w 13099668"/>
              <a:gd name="connsiteY0" fmla="*/ 6170085 h 6768525"/>
              <a:gd name="connsiteX1" fmla="*/ 0 w 13099668"/>
              <a:gd name="connsiteY1" fmla="*/ 429106 h 6768525"/>
              <a:gd name="connsiteX2" fmla="*/ 12193731 w 13099668"/>
              <a:gd name="connsiteY2" fmla="*/ 429106 h 6768525"/>
              <a:gd name="connsiteX3" fmla="*/ 12204123 w 13099668"/>
              <a:gd name="connsiteY3" fmla="*/ 6222038 h 6768525"/>
              <a:gd name="connsiteX4" fmla="*/ 15586 w 13099668"/>
              <a:gd name="connsiteY4" fmla="*/ 6170085 h 6768525"/>
              <a:gd name="connsiteX0" fmla="*/ 15586 w 12204123"/>
              <a:gd name="connsiteY0" fmla="*/ 6170085 h 6768525"/>
              <a:gd name="connsiteX1" fmla="*/ 0 w 12204123"/>
              <a:gd name="connsiteY1" fmla="*/ 429106 h 6768525"/>
              <a:gd name="connsiteX2" fmla="*/ 12193731 w 12204123"/>
              <a:gd name="connsiteY2" fmla="*/ 429106 h 6768525"/>
              <a:gd name="connsiteX3" fmla="*/ 12204123 w 12204123"/>
              <a:gd name="connsiteY3" fmla="*/ 6222038 h 6768525"/>
              <a:gd name="connsiteX4" fmla="*/ 15586 w 12204123"/>
              <a:gd name="connsiteY4" fmla="*/ 6170085 h 6768525"/>
              <a:gd name="connsiteX0" fmla="*/ 15586 w 12204123"/>
              <a:gd name="connsiteY0" fmla="*/ 5740979 h 6339419"/>
              <a:gd name="connsiteX1" fmla="*/ 0 w 12204123"/>
              <a:gd name="connsiteY1" fmla="*/ 0 h 6339419"/>
              <a:gd name="connsiteX2" fmla="*/ 12193731 w 12204123"/>
              <a:gd name="connsiteY2" fmla="*/ 0 h 6339419"/>
              <a:gd name="connsiteX3" fmla="*/ 12204123 w 12204123"/>
              <a:gd name="connsiteY3" fmla="*/ 5792932 h 6339419"/>
              <a:gd name="connsiteX4" fmla="*/ 15586 w 12204123"/>
              <a:gd name="connsiteY4" fmla="*/ 5740979 h 6339419"/>
              <a:gd name="connsiteX0" fmla="*/ 15586 w 12256076"/>
              <a:gd name="connsiteY0" fmla="*/ 5740979 h 6339419"/>
              <a:gd name="connsiteX1" fmla="*/ 0 w 12256076"/>
              <a:gd name="connsiteY1" fmla="*/ 0 h 6339419"/>
              <a:gd name="connsiteX2" fmla="*/ 12256076 w 12256076"/>
              <a:gd name="connsiteY2" fmla="*/ 10391 h 6339419"/>
              <a:gd name="connsiteX3" fmla="*/ 12204123 w 12256076"/>
              <a:gd name="connsiteY3" fmla="*/ 5792932 h 6339419"/>
              <a:gd name="connsiteX4" fmla="*/ 15586 w 12256076"/>
              <a:gd name="connsiteY4" fmla="*/ 5740979 h 6339419"/>
              <a:gd name="connsiteX0" fmla="*/ 15586 w 13172055"/>
              <a:gd name="connsiteY0" fmla="*/ 6160088 h 6752388"/>
              <a:gd name="connsiteX1" fmla="*/ 0 w 13172055"/>
              <a:gd name="connsiteY1" fmla="*/ 419109 h 6752388"/>
              <a:gd name="connsiteX2" fmla="*/ 12256076 w 13172055"/>
              <a:gd name="connsiteY2" fmla="*/ 429500 h 6752388"/>
              <a:gd name="connsiteX3" fmla="*/ 12287251 w 13172055"/>
              <a:gd name="connsiteY3" fmla="*/ 6191259 h 6752388"/>
              <a:gd name="connsiteX4" fmla="*/ 15586 w 13172055"/>
              <a:gd name="connsiteY4" fmla="*/ 6160088 h 6752388"/>
              <a:gd name="connsiteX0" fmla="*/ 15586 w 12287251"/>
              <a:gd name="connsiteY0" fmla="*/ 6160088 h 6752388"/>
              <a:gd name="connsiteX1" fmla="*/ 0 w 12287251"/>
              <a:gd name="connsiteY1" fmla="*/ 419109 h 6752388"/>
              <a:gd name="connsiteX2" fmla="*/ 12256076 w 12287251"/>
              <a:gd name="connsiteY2" fmla="*/ 429500 h 6752388"/>
              <a:gd name="connsiteX3" fmla="*/ 12287251 w 12287251"/>
              <a:gd name="connsiteY3" fmla="*/ 6191259 h 6752388"/>
              <a:gd name="connsiteX4" fmla="*/ 15586 w 12287251"/>
              <a:gd name="connsiteY4" fmla="*/ 6160088 h 6752388"/>
              <a:gd name="connsiteX0" fmla="*/ 15586 w 12287251"/>
              <a:gd name="connsiteY0" fmla="*/ 5740979 h 6333279"/>
              <a:gd name="connsiteX1" fmla="*/ 0 w 12287251"/>
              <a:gd name="connsiteY1" fmla="*/ 0 h 6333279"/>
              <a:gd name="connsiteX2" fmla="*/ 12256076 w 12287251"/>
              <a:gd name="connsiteY2" fmla="*/ 10391 h 6333279"/>
              <a:gd name="connsiteX3" fmla="*/ 12287251 w 12287251"/>
              <a:gd name="connsiteY3" fmla="*/ 5772150 h 6333279"/>
              <a:gd name="connsiteX4" fmla="*/ 15586 w 12287251"/>
              <a:gd name="connsiteY4" fmla="*/ 5740979 h 6333279"/>
              <a:gd name="connsiteX0" fmla="*/ 15586 w 13159550"/>
              <a:gd name="connsiteY0" fmla="*/ 6160597 h 6754915"/>
              <a:gd name="connsiteX1" fmla="*/ 0 w 13159550"/>
              <a:gd name="connsiteY1" fmla="*/ 419618 h 6754915"/>
              <a:gd name="connsiteX2" fmla="*/ 12256076 w 13159550"/>
              <a:gd name="connsiteY2" fmla="*/ 430009 h 6754915"/>
              <a:gd name="connsiteX3" fmla="*/ 12239125 w 13159550"/>
              <a:gd name="connsiteY3" fmla="*/ 6198643 h 6754915"/>
              <a:gd name="connsiteX4" fmla="*/ 15586 w 13159550"/>
              <a:gd name="connsiteY4" fmla="*/ 6160597 h 6754915"/>
              <a:gd name="connsiteX0" fmla="*/ 15586 w 12256076"/>
              <a:gd name="connsiteY0" fmla="*/ 6160597 h 6754915"/>
              <a:gd name="connsiteX1" fmla="*/ 0 w 12256076"/>
              <a:gd name="connsiteY1" fmla="*/ 419618 h 6754915"/>
              <a:gd name="connsiteX2" fmla="*/ 12256076 w 12256076"/>
              <a:gd name="connsiteY2" fmla="*/ 430009 h 6754915"/>
              <a:gd name="connsiteX3" fmla="*/ 12239125 w 12256076"/>
              <a:gd name="connsiteY3" fmla="*/ 6198643 h 6754915"/>
              <a:gd name="connsiteX4" fmla="*/ 15586 w 12256076"/>
              <a:gd name="connsiteY4" fmla="*/ 6160597 h 6754915"/>
              <a:gd name="connsiteX0" fmla="*/ 15586 w 12256076"/>
              <a:gd name="connsiteY0" fmla="*/ 5740979 h 6335297"/>
              <a:gd name="connsiteX1" fmla="*/ 0 w 12256076"/>
              <a:gd name="connsiteY1" fmla="*/ 0 h 6335297"/>
              <a:gd name="connsiteX2" fmla="*/ 12256076 w 12256076"/>
              <a:gd name="connsiteY2" fmla="*/ 10391 h 6335297"/>
              <a:gd name="connsiteX3" fmla="*/ 12239125 w 12256076"/>
              <a:gd name="connsiteY3" fmla="*/ 5779025 h 6335297"/>
              <a:gd name="connsiteX4" fmla="*/ 15586 w 12256076"/>
              <a:gd name="connsiteY4" fmla="*/ 5740979 h 6335297"/>
              <a:gd name="connsiteX0" fmla="*/ 15586 w 12256076"/>
              <a:gd name="connsiteY0" fmla="*/ 5764964 h 6359282"/>
              <a:gd name="connsiteX1" fmla="*/ 0 w 12256076"/>
              <a:gd name="connsiteY1" fmla="*/ 23985 h 6359282"/>
              <a:gd name="connsiteX2" fmla="*/ 12256076 w 12256076"/>
              <a:gd name="connsiteY2" fmla="*/ 0 h 6359282"/>
              <a:gd name="connsiteX3" fmla="*/ 12239125 w 12256076"/>
              <a:gd name="connsiteY3" fmla="*/ 5803010 h 6359282"/>
              <a:gd name="connsiteX4" fmla="*/ 15586 w 12256076"/>
              <a:gd name="connsiteY4" fmla="*/ 5764964 h 6359282"/>
              <a:gd name="connsiteX0" fmla="*/ 15586 w 13159550"/>
              <a:gd name="connsiteY0" fmla="*/ 6193946 h 6788264"/>
              <a:gd name="connsiteX1" fmla="*/ 0 w 13159550"/>
              <a:gd name="connsiteY1" fmla="*/ 432342 h 6788264"/>
              <a:gd name="connsiteX2" fmla="*/ 12256076 w 13159550"/>
              <a:gd name="connsiteY2" fmla="*/ 428982 h 6788264"/>
              <a:gd name="connsiteX3" fmla="*/ 12239125 w 13159550"/>
              <a:gd name="connsiteY3" fmla="*/ 6231992 h 6788264"/>
              <a:gd name="connsiteX4" fmla="*/ 15586 w 13159550"/>
              <a:gd name="connsiteY4" fmla="*/ 6193946 h 6788264"/>
              <a:gd name="connsiteX0" fmla="*/ 15586 w 13159550"/>
              <a:gd name="connsiteY0" fmla="*/ 5764964 h 6359282"/>
              <a:gd name="connsiteX1" fmla="*/ 0 w 13159550"/>
              <a:gd name="connsiteY1" fmla="*/ 3360 h 6359282"/>
              <a:gd name="connsiteX2" fmla="*/ 12256076 w 13159550"/>
              <a:gd name="connsiteY2" fmla="*/ 0 h 6359282"/>
              <a:gd name="connsiteX3" fmla="*/ 12239125 w 13159550"/>
              <a:gd name="connsiteY3" fmla="*/ 5803010 h 6359282"/>
              <a:gd name="connsiteX4" fmla="*/ 15586 w 13159550"/>
              <a:gd name="connsiteY4" fmla="*/ 5764964 h 6359282"/>
              <a:gd name="connsiteX0" fmla="*/ 15586 w 12256076"/>
              <a:gd name="connsiteY0" fmla="*/ 5764964 h 6359282"/>
              <a:gd name="connsiteX1" fmla="*/ 0 w 12256076"/>
              <a:gd name="connsiteY1" fmla="*/ 3360 h 6359282"/>
              <a:gd name="connsiteX2" fmla="*/ 12256076 w 12256076"/>
              <a:gd name="connsiteY2" fmla="*/ 0 h 6359282"/>
              <a:gd name="connsiteX3" fmla="*/ 12239125 w 12256076"/>
              <a:gd name="connsiteY3" fmla="*/ 5803010 h 6359282"/>
              <a:gd name="connsiteX4" fmla="*/ 15586 w 12256076"/>
              <a:gd name="connsiteY4" fmla="*/ 5764964 h 635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6076" h="6359282">
                <a:moveTo>
                  <a:pt x="15586" y="5764964"/>
                </a:moveTo>
                <a:cubicBezTo>
                  <a:pt x="10391" y="4176886"/>
                  <a:pt x="5195" y="1591438"/>
                  <a:pt x="0" y="3360"/>
                </a:cubicBezTo>
                <a:lnTo>
                  <a:pt x="12256076" y="0"/>
                </a:lnTo>
                <a:cubicBezTo>
                  <a:pt x="12250426" y="1934337"/>
                  <a:pt x="12244775" y="3868673"/>
                  <a:pt x="12239125" y="5803010"/>
                </a:cubicBezTo>
                <a:cubicBezTo>
                  <a:pt x="11669357" y="5937226"/>
                  <a:pt x="6322002" y="7007543"/>
                  <a:pt x="15586" y="576496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97CA3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2">
            <a:extLst>
              <a:ext uri="{FF2B5EF4-FFF2-40B4-BE49-F238E27FC236}">
                <a16:creationId xmlns:a16="http://schemas.microsoft.com/office/drawing/2014/main" id="{FBFD8BF4-645F-6B45-B919-EF63E0FCD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6680" y="-181743"/>
            <a:ext cx="12405359" cy="6452367"/>
          </a:xfrm>
          <a:custGeom>
            <a:avLst/>
            <a:gdLst>
              <a:gd name="connsiteX0" fmla="*/ 0 w 15285027"/>
              <a:gd name="connsiteY0" fmla="*/ 3091296 h 6182591"/>
              <a:gd name="connsiteX1" fmla="*/ 7642514 w 15285027"/>
              <a:gd name="connsiteY1" fmla="*/ 0 h 6182591"/>
              <a:gd name="connsiteX2" fmla="*/ 15285028 w 15285027"/>
              <a:gd name="connsiteY2" fmla="*/ 3091296 h 6182591"/>
              <a:gd name="connsiteX3" fmla="*/ 7642514 w 15285027"/>
              <a:gd name="connsiteY3" fmla="*/ 6182592 h 6182591"/>
              <a:gd name="connsiteX4" fmla="*/ 0 w 15285027"/>
              <a:gd name="connsiteY4" fmla="*/ 3091296 h 6182591"/>
              <a:gd name="connsiteX0" fmla="*/ 0 w 15285028"/>
              <a:gd name="connsiteY0" fmla="*/ 2675660 h 5766956"/>
              <a:gd name="connsiteX1" fmla="*/ 7642514 w 15285028"/>
              <a:gd name="connsiteY1" fmla="*/ 0 h 5766956"/>
              <a:gd name="connsiteX2" fmla="*/ 15285028 w 15285028"/>
              <a:gd name="connsiteY2" fmla="*/ 2675660 h 5766956"/>
              <a:gd name="connsiteX3" fmla="*/ 7642514 w 15285028"/>
              <a:gd name="connsiteY3" fmla="*/ 5766956 h 5766956"/>
              <a:gd name="connsiteX4" fmla="*/ 0 w 15285028"/>
              <a:gd name="connsiteY4" fmla="*/ 2675660 h 5766956"/>
              <a:gd name="connsiteX0" fmla="*/ 23 w 15285051"/>
              <a:gd name="connsiteY0" fmla="*/ 2675660 h 5766956"/>
              <a:gd name="connsiteX1" fmla="*/ 7642537 w 15285051"/>
              <a:gd name="connsiteY1" fmla="*/ 0 h 5766956"/>
              <a:gd name="connsiteX2" fmla="*/ 15285051 w 15285051"/>
              <a:gd name="connsiteY2" fmla="*/ 2675660 h 5766956"/>
              <a:gd name="connsiteX3" fmla="*/ 7642537 w 15285051"/>
              <a:gd name="connsiteY3" fmla="*/ 5766956 h 5766956"/>
              <a:gd name="connsiteX4" fmla="*/ 23 w 15285051"/>
              <a:gd name="connsiteY4" fmla="*/ 2675660 h 5766956"/>
              <a:gd name="connsiteX0" fmla="*/ 23 w 15285051"/>
              <a:gd name="connsiteY0" fmla="*/ 2675660 h 5766956"/>
              <a:gd name="connsiteX1" fmla="*/ 7642537 w 15285051"/>
              <a:gd name="connsiteY1" fmla="*/ 0 h 5766956"/>
              <a:gd name="connsiteX2" fmla="*/ 15285051 w 15285051"/>
              <a:gd name="connsiteY2" fmla="*/ 2675660 h 5766956"/>
              <a:gd name="connsiteX3" fmla="*/ 7642537 w 15285051"/>
              <a:gd name="connsiteY3" fmla="*/ 5766956 h 5766956"/>
              <a:gd name="connsiteX4" fmla="*/ 23 w 15285051"/>
              <a:gd name="connsiteY4" fmla="*/ 2675660 h 5766956"/>
              <a:gd name="connsiteX0" fmla="*/ 23 w 15285051"/>
              <a:gd name="connsiteY0" fmla="*/ 2675660 h 5766956"/>
              <a:gd name="connsiteX1" fmla="*/ 7642537 w 15285051"/>
              <a:gd name="connsiteY1" fmla="*/ 0 h 5766956"/>
              <a:gd name="connsiteX2" fmla="*/ 15285051 w 15285051"/>
              <a:gd name="connsiteY2" fmla="*/ 2675660 h 5766956"/>
              <a:gd name="connsiteX3" fmla="*/ 7642537 w 15285051"/>
              <a:gd name="connsiteY3" fmla="*/ 5766956 h 5766956"/>
              <a:gd name="connsiteX4" fmla="*/ 23 w 15285051"/>
              <a:gd name="connsiteY4" fmla="*/ 2675660 h 5766956"/>
              <a:gd name="connsiteX0" fmla="*/ 20 w 14058921"/>
              <a:gd name="connsiteY0" fmla="*/ 5015680 h 5906491"/>
              <a:gd name="connsiteX1" fmla="*/ 6416407 w 14058921"/>
              <a:gd name="connsiteY1" fmla="*/ 64411 h 5906491"/>
              <a:gd name="connsiteX2" fmla="*/ 14058921 w 14058921"/>
              <a:gd name="connsiteY2" fmla="*/ 2740071 h 5906491"/>
              <a:gd name="connsiteX3" fmla="*/ 6416407 w 14058921"/>
              <a:gd name="connsiteY3" fmla="*/ 5831367 h 5906491"/>
              <a:gd name="connsiteX4" fmla="*/ 20 w 14058921"/>
              <a:gd name="connsiteY4" fmla="*/ 5015680 h 5906491"/>
              <a:gd name="connsiteX0" fmla="*/ 20 w 14103160"/>
              <a:gd name="connsiteY0" fmla="*/ 5379251 h 6270062"/>
              <a:gd name="connsiteX1" fmla="*/ 6416407 w 14103160"/>
              <a:gd name="connsiteY1" fmla="*/ 427982 h 6270062"/>
              <a:gd name="connsiteX2" fmla="*/ 9414184 w 14103160"/>
              <a:gd name="connsiteY2" fmla="*/ 563064 h 6270062"/>
              <a:gd name="connsiteX3" fmla="*/ 14058921 w 14103160"/>
              <a:gd name="connsiteY3" fmla="*/ 3103642 h 6270062"/>
              <a:gd name="connsiteX4" fmla="*/ 6416407 w 14103160"/>
              <a:gd name="connsiteY4" fmla="*/ 6194938 h 6270062"/>
              <a:gd name="connsiteX5" fmla="*/ 20 w 14103160"/>
              <a:gd name="connsiteY5" fmla="*/ 5379251 h 6270062"/>
              <a:gd name="connsiteX0" fmla="*/ 1325095 w 15428235"/>
              <a:gd name="connsiteY0" fmla="*/ 5386188 h 6374933"/>
              <a:gd name="connsiteX1" fmla="*/ 1319900 w 15428235"/>
              <a:gd name="connsiteY1" fmla="*/ 424528 h 6374933"/>
              <a:gd name="connsiteX2" fmla="*/ 10739259 w 15428235"/>
              <a:gd name="connsiteY2" fmla="*/ 570001 h 6374933"/>
              <a:gd name="connsiteX3" fmla="*/ 15383996 w 15428235"/>
              <a:gd name="connsiteY3" fmla="*/ 3110579 h 6374933"/>
              <a:gd name="connsiteX4" fmla="*/ 7741482 w 15428235"/>
              <a:gd name="connsiteY4" fmla="*/ 6201875 h 6374933"/>
              <a:gd name="connsiteX5" fmla="*/ 1325095 w 15428235"/>
              <a:gd name="connsiteY5" fmla="*/ 5386188 h 6374933"/>
              <a:gd name="connsiteX0" fmla="*/ 474712 w 14577852"/>
              <a:gd name="connsiteY0" fmla="*/ 5061481 h 6050226"/>
              <a:gd name="connsiteX1" fmla="*/ 469517 w 14577852"/>
              <a:gd name="connsiteY1" fmla="*/ 99821 h 6050226"/>
              <a:gd name="connsiteX2" fmla="*/ 9888876 w 14577852"/>
              <a:gd name="connsiteY2" fmla="*/ 245294 h 6050226"/>
              <a:gd name="connsiteX3" fmla="*/ 14533613 w 14577852"/>
              <a:gd name="connsiteY3" fmla="*/ 2785872 h 6050226"/>
              <a:gd name="connsiteX4" fmla="*/ 6891099 w 14577852"/>
              <a:gd name="connsiteY4" fmla="*/ 5877168 h 6050226"/>
              <a:gd name="connsiteX5" fmla="*/ 474712 w 14577852"/>
              <a:gd name="connsiteY5" fmla="*/ 5061481 h 6050226"/>
              <a:gd name="connsiteX0" fmla="*/ 474712 w 14577852"/>
              <a:gd name="connsiteY0" fmla="*/ 5061481 h 6050226"/>
              <a:gd name="connsiteX1" fmla="*/ 469517 w 14577852"/>
              <a:gd name="connsiteY1" fmla="*/ 99821 h 6050226"/>
              <a:gd name="connsiteX2" fmla="*/ 9888876 w 14577852"/>
              <a:gd name="connsiteY2" fmla="*/ 245294 h 6050226"/>
              <a:gd name="connsiteX3" fmla="*/ 14533613 w 14577852"/>
              <a:gd name="connsiteY3" fmla="*/ 2785872 h 6050226"/>
              <a:gd name="connsiteX4" fmla="*/ 6891099 w 14577852"/>
              <a:gd name="connsiteY4" fmla="*/ 5877168 h 6050226"/>
              <a:gd name="connsiteX5" fmla="*/ 474712 w 14577852"/>
              <a:gd name="connsiteY5" fmla="*/ 5061481 h 6050226"/>
              <a:gd name="connsiteX0" fmla="*/ 474712 w 14577852"/>
              <a:gd name="connsiteY0" fmla="*/ 5061481 h 6050226"/>
              <a:gd name="connsiteX1" fmla="*/ 469517 w 14577852"/>
              <a:gd name="connsiteY1" fmla="*/ 99821 h 6050226"/>
              <a:gd name="connsiteX2" fmla="*/ 9888876 w 14577852"/>
              <a:gd name="connsiteY2" fmla="*/ 245294 h 6050226"/>
              <a:gd name="connsiteX3" fmla="*/ 14533613 w 14577852"/>
              <a:gd name="connsiteY3" fmla="*/ 2785872 h 6050226"/>
              <a:gd name="connsiteX4" fmla="*/ 6891099 w 14577852"/>
              <a:gd name="connsiteY4" fmla="*/ 5877168 h 6050226"/>
              <a:gd name="connsiteX5" fmla="*/ 474712 w 14577852"/>
              <a:gd name="connsiteY5" fmla="*/ 5061481 h 6050226"/>
              <a:gd name="connsiteX0" fmla="*/ 474712 w 14577852"/>
              <a:gd name="connsiteY0" fmla="*/ 5061481 h 6050226"/>
              <a:gd name="connsiteX1" fmla="*/ 469517 w 14577852"/>
              <a:gd name="connsiteY1" fmla="*/ 99821 h 6050226"/>
              <a:gd name="connsiteX2" fmla="*/ 9888876 w 14577852"/>
              <a:gd name="connsiteY2" fmla="*/ 245294 h 6050226"/>
              <a:gd name="connsiteX3" fmla="*/ 14533613 w 14577852"/>
              <a:gd name="connsiteY3" fmla="*/ 2785872 h 6050226"/>
              <a:gd name="connsiteX4" fmla="*/ 6891099 w 14577852"/>
              <a:gd name="connsiteY4" fmla="*/ 5877168 h 6050226"/>
              <a:gd name="connsiteX5" fmla="*/ 474712 w 14577852"/>
              <a:gd name="connsiteY5" fmla="*/ 5061481 h 6050226"/>
              <a:gd name="connsiteX0" fmla="*/ 5205 w 14108345"/>
              <a:gd name="connsiteY0" fmla="*/ 5061481 h 6050226"/>
              <a:gd name="connsiteX1" fmla="*/ 10 w 14108345"/>
              <a:gd name="connsiteY1" fmla="*/ 99821 h 6050226"/>
              <a:gd name="connsiteX2" fmla="*/ 9419369 w 14108345"/>
              <a:gd name="connsiteY2" fmla="*/ 245294 h 6050226"/>
              <a:gd name="connsiteX3" fmla="*/ 14064106 w 14108345"/>
              <a:gd name="connsiteY3" fmla="*/ 2785872 h 6050226"/>
              <a:gd name="connsiteX4" fmla="*/ 6421592 w 14108345"/>
              <a:gd name="connsiteY4" fmla="*/ 5877168 h 6050226"/>
              <a:gd name="connsiteX5" fmla="*/ 5205 w 14108345"/>
              <a:gd name="connsiteY5" fmla="*/ 5061481 h 6050226"/>
              <a:gd name="connsiteX0" fmla="*/ 5205 w 14108345"/>
              <a:gd name="connsiteY0" fmla="*/ 5061481 h 6050226"/>
              <a:gd name="connsiteX1" fmla="*/ 10 w 14108345"/>
              <a:gd name="connsiteY1" fmla="*/ 99821 h 6050226"/>
              <a:gd name="connsiteX2" fmla="*/ 9419369 w 14108345"/>
              <a:gd name="connsiteY2" fmla="*/ 245294 h 6050226"/>
              <a:gd name="connsiteX3" fmla="*/ 14064106 w 14108345"/>
              <a:gd name="connsiteY3" fmla="*/ 2785872 h 6050226"/>
              <a:gd name="connsiteX4" fmla="*/ 6421592 w 14108345"/>
              <a:gd name="connsiteY4" fmla="*/ 5877168 h 6050226"/>
              <a:gd name="connsiteX5" fmla="*/ 5205 w 14108345"/>
              <a:gd name="connsiteY5" fmla="*/ 5061481 h 6050226"/>
              <a:gd name="connsiteX0" fmla="*/ 5195 w 14108335"/>
              <a:gd name="connsiteY0" fmla="*/ 4961660 h 5950405"/>
              <a:gd name="connsiteX1" fmla="*/ 0 w 14108335"/>
              <a:gd name="connsiteY1" fmla="*/ 0 h 5950405"/>
              <a:gd name="connsiteX2" fmla="*/ 9419359 w 14108335"/>
              <a:gd name="connsiteY2" fmla="*/ 145473 h 5950405"/>
              <a:gd name="connsiteX3" fmla="*/ 14064096 w 14108335"/>
              <a:gd name="connsiteY3" fmla="*/ 2686051 h 5950405"/>
              <a:gd name="connsiteX4" fmla="*/ 6421582 w 14108335"/>
              <a:gd name="connsiteY4" fmla="*/ 5777347 h 5950405"/>
              <a:gd name="connsiteX5" fmla="*/ 5195 w 14108335"/>
              <a:gd name="connsiteY5" fmla="*/ 4961660 h 5950405"/>
              <a:gd name="connsiteX0" fmla="*/ 5195 w 14187515"/>
              <a:gd name="connsiteY0" fmla="*/ 4961660 h 5950405"/>
              <a:gd name="connsiteX1" fmla="*/ 0 w 14187515"/>
              <a:gd name="connsiteY1" fmla="*/ 0 h 5950405"/>
              <a:gd name="connsiteX2" fmla="*/ 12193731 w 14187515"/>
              <a:gd name="connsiteY2" fmla="*/ 31173 h 5950405"/>
              <a:gd name="connsiteX3" fmla="*/ 14064096 w 14187515"/>
              <a:gd name="connsiteY3" fmla="*/ 2686051 h 5950405"/>
              <a:gd name="connsiteX4" fmla="*/ 6421582 w 14187515"/>
              <a:gd name="connsiteY4" fmla="*/ 5777347 h 5950405"/>
              <a:gd name="connsiteX5" fmla="*/ 5195 w 14187515"/>
              <a:gd name="connsiteY5" fmla="*/ 4961660 h 5950405"/>
              <a:gd name="connsiteX0" fmla="*/ 5195 w 13268750"/>
              <a:gd name="connsiteY0" fmla="*/ 5344673 h 6422671"/>
              <a:gd name="connsiteX1" fmla="*/ 0 w 13268750"/>
              <a:gd name="connsiteY1" fmla="*/ 383013 h 6422671"/>
              <a:gd name="connsiteX2" fmla="*/ 12193731 w 13268750"/>
              <a:gd name="connsiteY2" fmla="*/ 414186 h 6422671"/>
              <a:gd name="connsiteX3" fmla="*/ 12318423 w 13268750"/>
              <a:gd name="connsiteY3" fmla="*/ 5895392 h 6422671"/>
              <a:gd name="connsiteX4" fmla="*/ 6421582 w 13268750"/>
              <a:gd name="connsiteY4" fmla="*/ 6160360 h 6422671"/>
              <a:gd name="connsiteX5" fmla="*/ 5195 w 13268750"/>
              <a:gd name="connsiteY5" fmla="*/ 5344673 h 6422671"/>
              <a:gd name="connsiteX0" fmla="*/ 5195 w 12318423"/>
              <a:gd name="connsiteY0" fmla="*/ 5344673 h 6422671"/>
              <a:gd name="connsiteX1" fmla="*/ 0 w 12318423"/>
              <a:gd name="connsiteY1" fmla="*/ 383013 h 6422671"/>
              <a:gd name="connsiteX2" fmla="*/ 12193731 w 12318423"/>
              <a:gd name="connsiteY2" fmla="*/ 414186 h 6422671"/>
              <a:gd name="connsiteX3" fmla="*/ 12318423 w 12318423"/>
              <a:gd name="connsiteY3" fmla="*/ 5895392 h 6422671"/>
              <a:gd name="connsiteX4" fmla="*/ 6421582 w 12318423"/>
              <a:gd name="connsiteY4" fmla="*/ 6160360 h 6422671"/>
              <a:gd name="connsiteX5" fmla="*/ 5195 w 12318423"/>
              <a:gd name="connsiteY5" fmla="*/ 5344673 h 6422671"/>
              <a:gd name="connsiteX0" fmla="*/ 5195 w 12318423"/>
              <a:gd name="connsiteY0" fmla="*/ 4961660 h 6039658"/>
              <a:gd name="connsiteX1" fmla="*/ 0 w 12318423"/>
              <a:gd name="connsiteY1" fmla="*/ 0 h 6039658"/>
              <a:gd name="connsiteX2" fmla="*/ 12193731 w 12318423"/>
              <a:gd name="connsiteY2" fmla="*/ 31173 h 6039658"/>
              <a:gd name="connsiteX3" fmla="*/ 12318423 w 12318423"/>
              <a:gd name="connsiteY3" fmla="*/ 5512379 h 6039658"/>
              <a:gd name="connsiteX4" fmla="*/ 6421582 w 12318423"/>
              <a:gd name="connsiteY4" fmla="*/ 5777347 h 6039658"/>
              <a:gd name="connsiteX5" fmla="*/ 5195 w 12318423"/>
              <a:gd name="connsiteY5" fmla="*/ 4961660 h 6039658"/>
              <a:gd name="connsiteX0" fmla="*/ 5195 w 12318423"/>
              <a:gd name="connsiteY0" fmla="*/ 4961660 h 6039658"/>
              <a:gd name="connsiteX1" fmla="*/ 0 w 12318423"/>
              <a:gd name="connsiteY1" fmla="*/ 0 h 6039658"/>
              <a:gd name="connsiteX2" fmla="*/ 12266467 w 12318423"/>
              <a:gd name="connsiteY2" fmla="*/ 218209 h 6039658"/>
              <a:gd name="connsiteX3" fmla="*/ 12318423 w 12318423"/>
              <a:gd name="connsiteY3" fmla="*/ 5512379 h 6039658"/>
              <a:gd name="connsiteX4" fmla="*/ 6421582 w 12318423"/>
              <a:gd name="connsiteY4" fmla="*/ 5777347 h 6039658"/>
              <a:gd name="connsiteX5" fmla="*/ 5195 w 12318423"/>
              <a:gd name="connsiteY5" fmla="*/ 4961660 h 6039658"/>
              <a:gd name="connsiteX0" fmla="*/ 44 w 13179676"/>
              <a:gd name="connsiteY0" fmla="*/ 5138316 h 6216314"/>
              <a:gd name="connsiteX1" fmla="*/ 46803 w 13179676"/>
              <a:gd name="connsiteY1" fmla="*/ 384474 h 6216314"/>
              <a:gd name="connsiteX2" fmla="*/ 12261316 w 13179676"/>
              <a:gd name="connsiteY2" fmla="*/ 394865 h 6216314"/>
              <a:gd name="connsiteX3" fmla="*/ 12313272 w 13179676"/>
              <a:gd name="connsiteY3" fmla="*/ 5689035 h 6216314"/>
              <a:gd name="connsiteX4" fmla="*/ 6416431 w 13179676"/>
              <a:gd name="connsiteY4" fmla="*/ 5954003 h 6216314"/>
              <a:gd name="connsiteX5" fmla="*/ 44 w 13179676"/>
              <a:gd name="connsiteY5" fmla="*/ 5138316 h 6216314"/>
              <a:gd name="connsiteX0" fmla="*/ 44 w 13179676"/>
              <a:gd name="connsiteY0" fmla="*/ 4753842 h 5831840"/>
              <a:gd name="connsiteX1" fmla="*/ 46803 w 13179676"/>
              <a:gd name="connsiteY1" fmla="*/ 0 h 5831840"/>
              <a:gd name="connsiteX2" fmla="*/ 12261316 w 13179676"/>
              <a:gd name="connsiteY2" fmla="*/ 10391 h 5831840"/>
              <a:gd name="connsiteX3" fmla="*/ 12313272 w 13179676"/>
              <a:gd name="connsiteY3" fmla="*/ 5304561 h 5831840"/>
              <a:gd name="connsiteX4" fmla="*/ 6416431 w 13179676"/>
              <a:gd name="connsiteY4" fmla="*/ 5569529 h 5831840"/>
              <a:gd name="connsiteX5" fmla="*/ 44 w 13179676"/>
              <a:gd name="connsiteY5" fmla="*/ 4753842 h 5831840"/>
              <a:gd name="connsiteX0" fmla="*/ 44 w 12313272"/>
              <a:gd name="connsiteY0" fmla="*/ 4753842 h 5831840"/>
              <a:gd name="connsiteX1" fmla="*/ 46803 w 12313272"/>
              <a:gd name="connsiteY1" fmla="*/ 0 h 5831840"/>
              <a:gd name="connsiteX2" fmla="*/ 12261316 w 12313272"/>
              <a:gd name="connsiteY2" fmla="*/ 10391 h 5831840"/>
              <a:gd name="connsiteX3" fmla="*/ 12313272 w 12313272"/>
              <a:gd name="connsiteY3" fmla="*/ 5304561 h 5831840"/>
              <a:gd name="connsiteX4" fmla="*/ 6416431 w 12313272"/>
              <a:gd name="connsiteY4" fmla="*/ 5569529 h 5831840"/>
              <a:gd name="connsiteX5" fmla="*/ 44 w 12313272"/>
              <a:gd name="connsiteY5" fmla="*/ 4753842 h 5831840"/>
              <a:gd name="connsiteX0" fmla="*/ 44 w 12313272"/>
              <a:gd name="connsiteY0" fmla="*/ 4753842 h 6121259"/>
              <a:gd name="connsiteX1" fmla="*/ 46803 w 12313272"/>
              <a:gd name="connsiteY1" fmla="*/ 0 h 6121259"/>
              <a:gd name="connsiteX2" fmla="*/ 12261316 w 12313272"/>
              <a:gd name="connsiteY2" fmla="*/ 10391 h 6121259"/>
              <a:gd name="connsiteX3" fmla="*/ 12313272 w 12313272"/>
              <a:gd name="connsiteY3" fmla="*/ 5304561 h 6121259"/>
              <a:gd name="connsiteX4" fmla="*/ 6094312 w 12313272"/>
              <a:gd name="connsiteY4" fmla="*/ 6068293 h 6121259"/>
              <a:gd name="connsiteX5" fmla="*/ 44 w 12313272"/>
              <a:gd name="connsiteY5" fmla="*/ 4753842 h 6121259"/>
              <a:gd name="connsiteX0" fmla="*/ 44 w 13134391"/>
              <a:gd name="connsiteY0" fmla="*/ 5128310 h 6466015"/>
              <a:gd name="connsiteX1" fmla="*/ 46803 w 13134391"/>
              <a:gd name="connsiteY1" fmla="*/ 374468 h 6466015"/>
              <a:gd name="connsiteX2" fmla="*/ 12261316 w 13134391"/>
              <a:gd name="connsiteY2" fmla="*/ 384859 h 6466015"/>
              <a:gd name="connsiteX3" fmla="*/ 12136627 w 13134391"/>
              <a:gd name="connsiteY3" fmla="*/ 5543947 h 6466015"/>
              <a:gd name="connsiteX4" fmla="*/ 6094312 w 13134391"/>
              <a:gd name="connsiteY4" fmla="*/ 6442761 h 6466015"/>
              <a:gd name="connsiteX5" fmla="*/ 44 w 13134391"/>
              <a:gd name="connsiteY5" fmla="*/ 5128310 h 6466015"/>
              <a:gd name="connsiteX0" fmla="*/ 44 w 13175402"/>
              <a:gd name="connsiteY0" fmla="*/ 5117535 h 6439030"/>
              <a:gd name="connsiteX1" fmla="*/ 46803 w 13175402"/>
              <a:gd name="connsiteY1" fmla="*/ 363693 h 6439030"/>
              <a:gd name="connsiteX2" fmla="*/ 12261316 w 13175402"/>
              <a:gd name="connsiteY2" fmla="*/ 374084 h 6439030"/>
              <a:gd name="connsiteX3" fmla="*/ 12261318 w 13175402"/>
              <a:gd name="connsiteY3" fmla="*/ 5387699 h 6439030"/>
              <a:gd name="connsiteX4" fmla="*/ 6094312 w 13175402"/>
              <a:gd name="connsiteY4" fmla="*/ 6431986 h 6439030"/>
              <a:gd name="connsiteX5" fmla="*/ 44 w 13175402"/>
              <a:gd name="connsiteY5" fmla="*/ 5117535 h 6439030"/>
              <a:gd name="connsiteX0" fmla="*/ 44 w 13025811"/>
              <a:gd name="connsiteY0" fmla="*/ 4761351 h 6082846"/>
              <a:gd name="connsiteX1" fmla="*/ 46803 w 13025811"/>
              <a:gd name="connsiteY1" fmla="*/ 7509 h 6082846"/>
              <a:gd name="connsiteX2" fmla="*/ 12053498 w 13025811"/>
              <a:gd name="connsiteY2" fmla="*/ 703700 h 6082846"/>
              <a:gd name="connsiteX3" fmla="*/ 12261318 w 13025811"/>
              <a:gd name="connsiteY3" fmla="*/ 5031515 h 6082846"/>
              <a:gd name="connsiteX4" fmla="*/ 6094312 w 13025811"/>
              <a:gd name="connsiteY4" fmla="*/ 6075802 h 6082846"/>
              <a:gd name="connsiteX5" fmla="*/ 44 w 13025811"/>
              <a:gd name="connsiteY5" fmla="*/ 4761351 h 6082846"/>
              <a:gd name="connsiteX0" fmla="*/ 44 w 13175402"/>
              <a:gd name="connsiteY0" fmla="*/ 5125221 h 6446716"/>
              <a:gd name="connsiteX1" fmla="*/ 46803 w 13175402"/>
              <a:gd name="connsiteY1" fmla="*/ 371379 h 6446716"/>
              <a:gd name="connsiteX2" fmla="*/ 12261316 w 13175402"/>
              <a:gd name="connsiteY2" fmla="*/ 371379 h 6446716"/>
              <a:gd name="connsiteX3" fmla="*/ 12261318 w 13175402"/>
              <a:gd name="connsiteY3" fmla="*/ 5395385 h 6446716"/>
              <a:gd name="connsiteX4" fmla="*/ 6094312 w 13175402"/>
              <a:gd name="connsiteY4" fmla="*/ 6439672 h 6446716"/>
              <a:gd name="connsiteX5" fmla="*/ 44 w 13175402"/>
              <a:gd name="connsiteY5" fmla="*/ 5125221 h 6446716"/>
              <a:gd name="connsiteX0" fmla="*/ 44 w 12261318"/>
              <a:gd name="connsiteY0" fmla="*/ 5125221 h 6446716"/>
              <a:gd name="connsiteX1" fmla="*/ 46803 w 12261318"/>
              <a:gd name="connsiteY1" fmla="*/ 371379 h 6446716"/>
              <a:gd name="connsiteX2" fmla="*/ 12261316 w 12261318"/>
              <a:gd name="connsiteY2" fmla="*/ 371379 h 6446716"/>
              <a:gd name="connsiteX3" fmla="*/ 12261318 w 12261318"/>
              <a:gd name="connsiteY3" fmla="*/ 5395385 h 6446716"/>
              <a:gd name="connsiteX4" fmla="*/ 6094312 w 12261318"/>
              <a:gd name="connsiteY4" fmla="*/ 6439672 h 6446716"/>
              <a:gd name="connsiteX5" fmla="*/ 44 w 12261318"/>
              <a:gd name="connsiteY5" fmla="*/ 5125221 h 6446716"/>
              <a:gd name="connsiteX0" fmla="*/ 44 w 12261318"/>
              <a:gd name="connsiteY0" fmla="*/ 4753842 h 6075337"/>
              <a:gd name="connsiteX1" fmla="*/ 46803 w 12261318"/>
              <a:gd name="connsiteY1" fmla="*/ 0 h 6075337"/>
              <a:gd name="connsiteX2" fmla="*/ 12261316 w 12261318"/>
              <a:gd name="connsiteY2" fmla="*/ 0 h 6075337"/>
              <a:gd name="connsiteX3" fmla="*/ 12261318 w 12261318"/>
              <a:gd name="connsiteY3" fmla="*/ 5024006 h 6075337"/>
              <a:gd name="connsiteX4" fmla="*/ 6094312 w 12261318"/>
              <a:gd name="connsiteY4" fmla="*/ 6068293 h 6075337"/>
              <a:gd name="connsiteX5" fmla="*/ 44 w 12261318"/>
              <a:gd name="connsiteY5" fmla="*/ 4753842 h 6075337"/>
              <a:gd name="connsiteX0" fmla="*/ 0 w 12261274"/>
              <a:gd name="connsiteY0" fmla="*/ 4753842 h 6075337"/>
              <a:gd name="connsiteX1" fmla="*/ 46759 w 12261274"/>
              <a:gd name="connsiteY1" fmla="*/ 0 h 6075337"/>
              <a:gd name="connsiteX2" fmla="*/ 12261272 w 12261274"/>
              <a:gd name="connsiteY2" fmla="*/ 0 h 6075337"/>
              <a:gd name="connsiteX3" fmla="*/ 12261274 w 12261274"/>
              <a:gd name="connsiteY3" fmla="*/ 5024006 h 6075337"/>
              <a:gd name="connsiteX4" fmla="*/ 6094268 w 12261274"/>
              <a:gd name="connsiteY4" fmla="*/ 6068293 h 6075337"/>
              <a:gd name="connsiteX5" fmla="*/ 0 w 12261274"/>
              <a:gd name="connsiteY5" fmla="*/ 4753842 h 6075337"/>
              <a:gd name="connsiteX0" fmla="*/ 15586 w 12214515"/>
              <a:gd name="connsiteY0" fmla="*/ 4764233 h 6074921"/>
              <a:gd name="connsiteX1" fmla="*/ 0 w 12214515"/>
              <a:gd name="connsiteY1" fmla="*/ 0 h 6074921"/>
              <a:gd name="connsiteX2" fmla="*/ 12214513 w 12214515"/>
              <a:gd name="connsiteY2" fmla="*/ 0 h 6074921"/>
              <a:gd name="connsiteX3" fmla="*/ 12214515 w 12214515"/>
              <a:gd name="connsiteY3" fmla="*/ 5024006 h 6074921"/>
              <a:gd name="connsiteX4" fmla="*/ 6047509 w 12214515"/>
              <a:gd name="connsiteY4" fmla="*/ 6068293 h 6074921"/>
              <a:gd name="connsiteX5" fmla="*/ 15586 w 12214515"/>
              <a:gd name="connsiteY5" fmla="*/ 4764233 h 6074921"/>
              <a:gd name="connsiteX0" fmla="*/ 5195 w 12214515"/>
              <a:gd name="connsiteY0" fmla="*/ 5044788 h 6068414"/>
              <a:gd name="connsiteX1" fmla="*/ 0 w 12214515"/>
              <a:gd name="connsiteY1" fmla="*/ 0 h 6068414"/>
              <a:gd name="connsiteX2" fmla="*/ 12214513 w 12214515"/>
              <a:gd name="connsiteY2" fmla="*/ 0 h 6068414"/>
              <a:gd name="connsiteX3" fmla="*/ 12214515 w 12214515"/>
              <a:gd name="connsiteY3" fmla="*/ 5024006 h 6068414"/>
              <a:gd name="connsiteX4" fmla="*/ 6047509 w 12214515"/>
              <a:gd name="connsiteY4" fmla="*/ 6068293 h 6068414"/>
              <a:gd name="connsiteX5" fmla="*/ 5195 w 12214515"/>
              <a:gd name="connsiteY5" fmla="*/ 5044788 h 6068414"/>
              <a:gd name="connsiteX0" fmla="*/ 5195 w 12214515"/>
              <a:gd name="connsiteY0" fmla="*/ 5044788 h 5663777"/>
              <a:gd name="connsiteX1" fmla="*/ 0 w 12214515"/>
              <a:gd name="connsiteY1" fmla="*/ 0 h 5663777"/>
              <a:gd name="connsiteX2" fmla="*/ 12214513 w 12214515"/>
              <a:gd name="connsiteY2" fmla="*/ 0 h 5663777"/>
              <a:gd name="connsiteX3" fmla="*/ 12214515 w 12214515"/>
              <a:gd name="connsiteY3" fmla="*/ 5024006 h 5663777"/>
              <a:gd name="connsiteX4" fmla="*/ 5195 w 12214515"/>
              <a:gd name="connsiteY4" fmla="*/ 5044788 h 5663777"/>
              <a:gd name="connsiteX0" fmla="*/ 5195 w 12214515"/>
              <a:gd name="connsiteY0" fmla="*/ 5044788 h 6002202"/>
              <a:gd name="connsiteX1" fmla="*/ 0 w 12214515"/>
              <a:gd name="connsiteY1" fmla="*/ 0 h 6002202"/>
              <a:gd name="connsiteX2" fmla="*/ 12214513 w 12214515"/>
              <a:gd name="connsiteY2" fmla="*/ 0 h 6002202"/>
              <a:gd name="connsiteX3" fmla="*/ 12214515 w 12214515"/>
              <a:gd name="connsiteY3" fmla="*/ 5024006 h 6002202"/>
              <a:gd name="connsiteX4" fmla="*/ 5195 w 12214515"/>
              <a:gd name="connsiteY4" fmla="*/ 5044788 h 6002202"/>
              <a:gd name="connsiteX0" fmla="*/ 5195 w 12214515"/>
              <a:gd name="connsiteY0" fmla="*/ 5044788 h 6244962"/>
              <a:gd name="connsiteX1" fmla="*/ 0 w 12214515"/>
              <a:gd name="connsiteY1" fmla="*/ 0 h 6244962"/>
              <a:gd name="connsiteX2" fmla="*/ 12214513 w 12214515"/>
              <a:gd name="connsiteY2" fmla="*/ 0 h 6244962"/>
              <a:gd name="connsiteX3" fmla="*/ 12214515 w 12214515"/>
              <a:gd name="connsiteY3" fmla="*/ 5024006 h 6244962"/>
              <a:gd name="connsiteX4" fmla="*/ 5195 w 12214515"/>
              <a:gd name="connsiteY4" fmla="*/ 5044788 h 6244962"/>
              <a:gd name="connsiteX0" fmla="*/ 5195 w 12214515"/>
              <a:gd name="connsiteY0" fmla="*/ 5044788 h 6264059"/>
              <a:gd name="connsiteX1" fmla="*/ 0 w 12214515"/>
              <a:gd name="connsiteY1" fmla="*/ 0 h 6264059"/>
              <a:gd name="connsiteX2" fmla="*/ 12214513 w 12214515"/>
              <a:gd name="connsiteY2" fmla="*/ 0 h 6264059"/>
              <a:gd name="connsiteX3" fmla="*/ 12214515 w 12214515"/>
              <a:gd name="connsiteY3" fmla="*/ 5024006 h 6264059"/>
              <a:gd name="connsiteX4" fmla="*/ 5195 w 12214515"/>
              <a:gd name="connsiteY4" fmla="*/ 5044788 h 6264059"/>
              <a:gd name="connsiteX0" fmla="*/ 15586 w 12214515"/>
              <a:gd name="connsiteY0" fmla="*/ 5740979 h 6673399"/>
              <a:gd name="connsiteX1" fmla="*/ 0 w 12214515"/>
              <a:gd name="connsiteY1" fmla="*/ 0 h 6673399"/>
              <a:gd name="connsiteX2" fmla="*/ 12214513 w 12214515"/>
              <a:gd name="connsiteY2" fmla="*/ 0 h 6673399"/>
              <a:gd name="connsiteX3" fmla="*/ 12214515 w 12214515"/>
              <a:gd name="connsiteY3" fmla="*/ 5024006 h 6673399"/>
              <a:gd name="connsiteX4" fmla="*/ 15586 w 12214515"/>
              <a:gd name="connsiteY4" fmla="*/ 5740979 h 6673399"/>
              <a:gd name="connsiteX0" fmla="*/ 15586 w 13133273"/>
              <a:gd name="connsiteY0" fmla="*/ 6167775 h 7407548"/>
              <a:gd name="connsiteX1" fmla="*/ 0 w 13133273"/>
              <a:gd name="connsiteY1" fmla="*/ 426796 h 7407548"/>
              <a:gd name="connsiteX2" fmla="*/ 12214513 w 13133273"/>
              <a:gd name="connsiteY2" fmla="*/ 426796 h 7407548"/>
              <a:gd name="connsiteX3" fmla="*/ 12256078 w 13133273"/>
              <a:gd name="connsiteY3" fmla="*/ 6188556 h 7407548"/>
              <a:gd name="connsiteX4" fmla="*/ 15586 w 13133273"/>
              <a:gd name="connsiteY4" fmla="*/ 6167775 h 7407548"/>
              <a:gd name="connsiteX0" fmla="*/ 15586 w 12256078"/>
              <a:gd name="connsiteY0" fmla="*/ 6167775 h 7407548"/>
              <a:gd name="connsiteX1" fmla="*/ 0 w 12256078"/>
              <a:gd name="connsiteY1" fmla="*/ 426796 h 7407548"/>
              <a:gd name="connsiteX2" fmla="*/ 12214513 w 12256078"/>
              <a:gd name="connsiteY2" fmla="*/ 426796 h 7407548"/>
              <a:gd name="connsiteX3" fmla="*/ 12256078 w 12256078"/>
              <a:gd name="connsiteY3" fmla="*/ 6188556 h 7407548"/>
              <a:gd name="connsiteX4" fmla="*/ 15586 w 12256078"/>
              <a:gd name="connsiteY4" fmla="*/ 6167775 h 7407548"/>
              <a:gd name="connsiteX0" fmla="*/ 15586 w 12256078"/>
              <a:gd name="connsiteY0" fmla="*/ 5740979 h 6980752"/>
              <a:gd name="connsiteX1" fmla="*/ 0 w 12256078"/>
              <a:gd name="connsiteY1" fmla="*/ 0 h 6980752"/>
              <a:gd name="connsiteX2" fmla="*/ 12214513 w 12256078"/>
              <a:gd name="connsiteY2" fmla="*/ 0 h 6980752"/>
              <a:gd name="connsiteX3" fmla="*/ 12256078 w 12256078"/>
              <a:gd name="connsiteY3" fmla="*/ 5761760 h 6980752"/>
              <a:gd name="connsiteX4" fmla="*/ 15586 w 12256078"/>
              <a:gd name="connsiteY4" fmla="*/ 5740979 h 6980752"/>
              <a:gd name="connsiteX0" fmla="*/ 15586 w 12256078"/>
              <a:gd name="connsiteY0" fmla="*/ 5740979 h 6757639"/>
              <a:gd name="connsiteX1" fmla="*/ 0 w 12256078"/>
              <a:gd name="connsiteY1" fmla="*/ 0 h 6757639"/>
              <a:gd name="connsiteX2" fmla="*/ 12214513 w 12256078"/>
              <a:gd name="connsiteY2" fmla="*/ 0 h 6757639"/>
              <a:gd name="connsiteX3" fmla="*/ 12256078 w 12256078"/>
              <a:gd name="connsiteY3" fmla="*/ 5761760 h 6757639"/>
              <a:gd name="connsiteX4" fmla="*/ 15586 w 12256078"/>
              <a:gd name="connsiteY4" fmla="*/ 5740979 h 6757639"/>
              <a:gd name="connsiteX0" fmla="*/ 15586 w 12256078"/>
              <a:gd name="connsiteY0" fmla="*/ 5740979 h 6456146"/>
              <a:gd name="connsiteX1" fmla="*/ 0 w 12256078"/>
              <a:gd name="connsiteY1" fmla="*/ 0 h 6456146"/>
              <a:gd name="connsiteX2" fmla="*/ 12214513 w 12256078"/>
              <a:gd name="connsiteY2" fmla="*/ 0 h 6456146"/>
              <a:gd name="connsiteX3" fmla="*/ 12256078 w 12256078"/>
              <a:gd name="connsiteY3" fmla="*/ 5761760 h 6456146"/>
              <a:gd name="connsiteX4" fmla="*/ 15586 w 12256078"/>
              <a:gd name="connsiteY4" fmla="*/ 5740979 h 6456146"/>
              <a:gd name="connsiteX0" fmla="*/ 15586 w 12256078"/>
              <a:gd name="connsiteY0" fmla="*/ 5740979 h 6234767"/>
              <a:gd name="connsiteX1" fmla="*/ 0 w 12256078"/>
              <a:gd name="connsiteY1" fmla="*/ 0 h 6234767"/>
              <a:gd name="connsiteX2" fmla="*/ 12214513 w 12256078"/>
              <a:gd name="connsiteY2" fmla="*/ 0 h 6234767"/>
              <a:gd name="connsiteX3" fmla="*/ 12256078 w 12256078"/>
              <a:gd name="connsiteY3" fmla="*/ 5761760 h 6234767"/>
              <a:gd name="connsiteX4" fmla="*/ 15586 w 12256078"/>
              <a:gd name="connsiteY4" fmla="*/ 5740979 h 6234767"/>
              <a:gd name="connsiteX0" fmla="*/ 15586 w 12256078"/>
              <a:gd name="connsiteY0" fmla="*/ 5740979 h 5881199"/>
              <a:gd name="connsiteX1" fmla="*/ 0 w 12256078"/>
              <a:gd name="connsiteY1" fmla="*/ 0 h 5881199"/>
              <a:gd name="connsiteX2" fmla="*/ 12214513 w 12256078"/>
              <a:gd name="connsiteY2" fmla="*/ 0 h 5881199"/>
              <a:gd name="connsiteX3" fmla="*/ 12256078 w 12256078"/>
              <a:gd name="connsiteY3" fmla="*/ 5761760 h 5881199"/>
              <a:gd name="connsiteX4" fmla="*/ 15586 w 12256078"/>
              <a:gd name="connsiteY4" fmla="*/ 5740979 h 5881199"/>
              <a:gd name="connsiteX0" fmla="*/ 15586 w 12256078"/>
              <a:gd name="connsiteY0" fmla="*/ 5740979 h 6267037"/>
              <a:gd name="connsiteX1" fmla="*/ 0 w 12256078"/>
              <a:gd name="connsiteY1" fmla="*/ 0 h 6267037"/>
              <a:gd name="connsiteX2" fmla="*/ 12214513 w 12256078"/>
              <a:gd name="connsiteY2" fmla="*/ 0 h 6267037"/>
              <a:gd name="connsiteX3" fmla="*/ 12256078 w 12256078"/>
              <a:gd name="connsiteY3" fmla="*/ 5761760 h 6267037"/>
              <a:gd name="connsiteX4" fmla="*/ 15586 w 12256078"/>
              <a:gd name="connsiteY4" fmla="*/ 5740979 h 6267037"/>
              <a:gd name="connsiteX0" fmla="*/ 15586 w 12256078"/>
              <a:gd name="connsiteY0" fmla="*/ 5740979 h 6428764"/>
              <a:gd name="connsiteX1" fmla="*/ 0 w 12256078"/>
              <a:gd name="connsiteY1" fmla="*/ 0 h 6428764"/>
              <a:gd name="connsiteX2" fmla="*/ 12214513 w 12256078"/>
              <a:gd name="connsiteY2" fmla="*/ 0 h 6428764"/>
              <a:gd name="connsiteX3" fmla="*/ 12256078 w 12256078"/>
              <a:gd name="connsiteY3" fmla="*/ 5761760 h 6428764"/>
              <a:gd name="connsiteX4" fmla="*/ 15586 w 12256078"/>
              <a:gd name="connsiteY4" fmla="*/ 5740979 h 6428764"/>
              <a:gd name="connsiteX0" fmla="*/ 15586 w 12256078"/>
              <a:gd name="connsiteY0" fmla="*/ 5740979 h 6401615"/>
              <a:gd name="connsiteX1" fmla="*/ 0 w 12256078"/>
              <a:gd name="connsiteY1" fmla="*/ 0 h 6401615"/>
              <a:gd name="connsiteX2" fmla="*/ 12214513 w 12256078"/>
              <a:gd name="connsiteY2" fmla="*/ 0 h 6401615"/>
              <a:gd name="connsiteX3" fmla="*/ 12256078 w 12256078"/>
              <a:gd name="connsiteY3" fmla="*/ 5761760 h 6401615"/>
              <a:gd name="connsiteX4" fmla="*/ 15586 w 12256078"/>
              <a:gd name="connsiteY4" fmla="*/ 5740979 h 6401615"/>
              <a:gd name="connsiteX0" fmla="*/ 15586 w 12256078"/>
              <a:gd name="connsiteY0" fmla="*/ 5740979 h 6356453"/>
              <a:gd name="connsiteX1" fmla="*/ 0 w 12256078"/>
              <a:gd name="connsiteY1" fmla="*/ 0 h 6356453"/>
              <a:gd name="connsiteX2" fmla="*/ 12214513 w 12256078"/>
              <a:gd name="connsiteY2" fmla="*/ 0 h 6356453"/>
              <a:gd name="connsiteX3" fmla="*/ 12256078 w 12256078"/>
              <a:gd name="connsiteY3" fmla="*/ 5761760 h 6356453"/>
              <a:gd name="connsiteX4" fmla="*/ 15586 w 12256078"/>
              <a:gd name="connsiteY4" fmla="*/ 5740979 h 6356453"/>
              <a:gd name="connsiteX0" fmla="*/ 15586 w 12256078"/>
              <a:gd name="connsiteY0" fmla="*/ 5740979 h 6238292"/>
              <a:gd name="connsiteX1" fmla="*/ 0 w 12256078"/>
              <a:gd name="connsiteY1" fmla="*/ 0 h 6238292"/>
              <a:gd name="connsiteX2" fmla="*/ 12214513 w 12256078"/>
              <a:gd name="connsiteY2" fmla="*/ 0 h 6238292"/>
              <a:gd name="connsiteX3" fmla="*/ 12256078 w 12256078"/>
              <a:gd name="connsiteY3" fmla="*/ 5761760 h 6238292"/>
              <a:gd name="connsiteX4" fmla="*/ 15586 w 12256078"/>
              <a:gd name="connsiteY4" fmla="*/ 5740979 h 6238292"/>
              <a:gd name="connsiteX0" fmla="*/ 15586 w 12256078"/>
              <a:gd name="connsiteY0" fmla="*/ 5740979 h 6296140"/>
              <a:gd name="connsiteX1" fmla="*/ 0 w 12256078"/>
              <a:gd name="connsiteY1" fmla="*/ 0 h 6296140"/>
              <a:gd name="connsiteX2" fmla="*/ 12214513 w 12256078"/>
              <a:gd name="connsiteY2" fmla="*/ 0 h 6296140"/>
              <a:gd name="connsiteX3" fmla="*/ 12256078 w 12256078"/>
              <a:gd name="connsiteY3" fmla="*/ 5761760 h 6296140"/>
              <a:gd name="connsiteX4" fmla="*/ 15586 w 12256078"/>
              <a:gd name="connsiteY4" fmla="*/ 5740979 h 6296140"/>
              <a:gd name="connsiteX0" fmla="*/ 15586 w 12256078"/>
              <a:gd name="connsiteY0" fmla="*/ 5740979 h 6330253"/>
              <a:gd name="connsiteX1" fmla="*/ 0 w 12256078"/>
              <a:gd name="connsiteY1" fmla="*/ 0 h 6330253"/>
              <a:gd name="connsiteX2" fmla="*/ 12214513 w 12256078"/>
              <a:gd name="connsiteY2" fmla="*/ 0 h 6330253"/>
              <a:gd name="connsiteX3" fmla="*/ 12256078 w 12256078"/>
              <a:gd name="connsiteY3" fmla="*/ 5761760 h 6330253"/>
              <a:gd name="connsiteX4" fmla="*/ 15586 w 12256078"/>
              <a:gd name="connsiteY4" fmla="*/ 5740979 h 6330253"/>
              <a:gd name="connsiteX0" fmla="*/ 15586 w 12256078"/>
              <a:gd name="connsiteY0" fmla="*/ 5740979 h 6288840"/>
              <a:gd name="connsiteX1" fmla="*/ 0 w 12256078"/>
              <a:gd name="connsiteY1" fmla="*/ 0 h 6288840"/>
              <a:gd name="connsiteX2" fmla="*/ 12214513 w 12256078"/>
              <a:gd name="connsiteY2" fmla="*/ 0 h 6288840"/>
              <a:gd name="connsiteX3" fmla="*/ 12256078 w 12256078"/>
              <a:gd name="connsiteY3" fmla="*/ 5761760 h 6288840"/>
              <a:gd name="connsiteX4" fmla="*/ 15586 w 12256078"/>
              <a:gd name="connsiteY4" fmla="*/ 5740979 h 6288840"/>
              <a:gd name="connsiteX0" fmla="*/ 15586 w 12256078"/>
              <a:gd name="connsiteY0" fmla="*/ 5740979 h 6330253"/>
              <a:gd name="connsiteX1" fmla="*/ 0 w 12256078"/>
              <a:gd name="connsiteY1" fmla="*/ 0 h 6330253"/>
              <a:gd name="connsiteX2" fmla="*/ 12214513 w 12256078"/>
              <a:gd name="connsiteY2" fmla="*/ 0 h 6330253"/>
              <a:gd name="connsiteX3" fmla="*/ 12256078 w 12256078"/>
              <a:gd name="connsiteY3" fmla="*/ 5761760 h 6330253"/>
              <a:gd name="connsiteX4" fmla="*/ 15586 w 12256078"/>
              <a:gd name="connsiteY4" fmla="*/ 5740979 h 6330253"/>
              <a:gd name="connsiteX0" fmla="*/ 15586 w 12256078"/>
              <a:gd name="connsiteY0" fmla="*/ 5761761 h 6351035"/>
              <a:gd name="connsiteX1" fmla="*/ 0 w 12256078"/>
              <a:gd name="connsiteY1" fmla="*/ 20782 h 6351035"/>
              <a:gd name="connsiteX2" fmla="*/ 12017086 w 12256078"/>
              <a:gd name="connsiteY2" fmla="*/ 0 h 6351035"/>
              <a:gd name="connsiteX3" fmla="*/ 12256078 w 12256078"/>
              <a:gd name="connsiteY3" fmla="*/ 5782542 h 6351035"/>
              <a:gd name="connsiteX4" fmla="*/ 15586 w 12256078"/>
              <a:gd name="connsiteY4" fmla="*/ 5761761 h 6351035"/>
              <a:gd name="connsiteX0" fmla="*/ 15586 w 12256078"/>
              <a:gd name="connsiteY0" fmla="*/ 5740979 h 6330253"/>
              <a:gd name="connsiteX1" fmla="*/ 0 w 12256078"/>
              <a:gd name="connsiteY1" fmla="*/ 0 h 6330253"/>
              <a:gd name="connsiteX2" fmla="*/ 12193731 w 12256078"/>
              <a:gd name="connsiteY2" fmla="*/ 0 h 6330253"/>
              <a:gd name="connsiteX3" fmla="*/ 12256078 w 12256078"/>
              <a:gd name="connsiteY3" fmla="*/ 5761760 h 6330253"/>
              <a:gd name="connsiteX4" fmla="*/ 15586 w 12256078"/>
              <a:gd name="connsiteY4" fmla="*/ 5740979 h 6330253"/>
              <a:gd name="connsiteX0" fmla="*/ 15586 w 13099668"/>
              <a:gd name="connsiteY0" fmla="*/ 6170085 h 6768525"/>
              <a:gd name="connsiteX1" fmla="*/ 0 w 13099668"/>
              <a:gd name="connsiteY1" fmla="*/ 429106 h 6768525"/>
              <a:gd name="connsiteX2" fmla="*/ 12193731 w 13099668"/>
              <a:gd name="connsiteY2" fmla="*/ 429106 h 6768525"/>
              <a:gd name="connsiteX3" fmla="*/ 12204123 w 13099668"/>
              <a:gd name="connsiteY3" fmla="*/ 6222038 h 6768525"/>
              <a:gd name="connsiteX4" fmla="*/ 15586 w 13099668"/>
              <a:gd name="connsiteY4" fmla="*/ 6170085 h 6768525"/>
              <a:gd name="connsiteX0" fmla="*/ 15586 w 12204123"/>
              <a:gd name="connsiteY0" fmla="*/ 6170085 h 6768525"/>
              <a:gd name="connsiteX1" fmla="*/ 0 w 12204123"/>
              <a:gd name="connsiteY1" fmla="*/ 429106 h 6768525"/>
              <a:gd name="connsiteX2" fmla="*/ 12193731 w 12204123"/>
              <a:gd name="connsiteY2" fmla="*/ 429106 h 6768525"/>
              <a:gd name="connsiteX3" fmla="*/ 12204123 w 12204123"/>
              <a:gd name="connsiteY3" fmla="*/ 6222038 h 6768525"/>
              <a:gd name="connsiteX4" fmla="*/ 15586 w 12204123"/>
              <a:gd name="connsiteY4" fmla="*/ 6170085 h 6768525"/>
              <a:gd name="connsiteX0" fmla="*/ 15586 w 12204123"/>
              <a:gd name="connsiteY0" fmla="*/ 5740979 h 6339419"/>
              <a:gd name="connsiteX1" fmla="*/ 0 w 12204123"/>
              <a:gd name="connsiteY1" fmla="*/ 0 h 6339419"/>
              <a:gd name="connsiteX2" fmla="*/ 12193731 w 12204123"/>
              <a:gd name="connsiteY2" fmla="*/ 0 h 6339419"/>
              <a:gd name="connsiteX3" fmla="*/ 12204123 w 12204123"/>
              <a:gd name="connsiteY3" fmla="*/ 5792932 h 6339419"/>
              <a:gd name="connsiteX4" fmla="*/ 15586 w 12204123"/>
              <a:gd name="connsiteY4" fmla="*/ 5740979 h 6339419"/>
              <a:gd name="connsiteX0" fmla="*/ 15586 w 12256076"/>
              <a:gd name="connsiteY0" fmla="*/ 5740979 h 6339419"/>
              <a:gd name="connsiteX1" fmla="*/ 0 w 12256076"/>
              <a:gd name="connsiteY1" fmla="*/ 0 h 6339419"/>
              <a:gd name="connsiteX2" fmla="*/ 12256076 w 12256076"/>
              <a:gd name="connsiteY2" fmla="*/ 10391 h 6339419"/>
              <a:gd name="connsiteX3" fmla="*/ 12204123 w 12256076"/>
              <a:gd name="connsiteY3" fmla="*/ 5792932 h 6339419"/>
              <a:gd name="connsiteX4" fmla="*/ 15586 w 12256076"/>
              <a:gd name="connsiteY4" fmla="*/ 5740979 h 6339419"/>
              <a:gd name="connsiteX0" fmla="*/ 15586 w 13172055"/>
              <a:gd name="connsiteY0" fmla="*/ 6160088 h 6752388"/>
              <a:gd name="connsiteX1" fmla="*/ 0 w 13172055"/>
              <a:gd name="connsiteY1" fmla="*/ 419109 h 6752388"/>
              <a:gd name="connsiteX2" fmla="*/ 12256076 w 13172055"/>
              <a:gd name="connsiteY2" fmla="*/ 429500 h 6752388"/>
              <a:gd name="connsiteX3" fmla="*/ 12287251 w 13172055"/>
              <a:gd name="connsiteY3" fmla="*/ 6191259 h 6752388"/>
              <a:gd name="connsiteX4" fmla="*/ 15586 w 13172055"/>
              <a:gd name="connsiteY4" fmla="*/ 6160088 h 6752388"/>
              <a:gd name="connsiteX0" fmla="*/ 15586 w 12287251"/>
              <a:gd name="connsiteY0" fmla="*/ 6160088 h 6752388"/>
              <a:gd name="connsiteX1" fmla="*/ 0 w 12287251"/>
              <a:gd name="connsiteY1" fmla="*/ 419109 h 6752388"/>
              <a:gd name="connsiteX2" fmla="*/ 12256076 w 12287251"/>
              <a:gd name="connsiteY2" fmla="*/ 429500 h 6752388"/>
              <a:gd name="connsiteX3" fmla="*/ 12287251 w 12287251"/>
              <a:gd name="connsiteY3" fmla="*/ 6191259 h 6752388"/>
              <a:gd name="connsiteX4" fmla="*/ 15586 w 12287251"/>
              <a:gd name="connsiteY4" fmla="*/ 6160088 h 6752388"/>
              <a:gd name="connsiteX0" fmla="*/ 15586 w 12287251"/>
              <a:gd name="connsiteY0" fmla="*/ 5740979 h 6333279"/>
              <a:gd name="connsiteX1" fmla="*/ 0 w 12287251"/>
              <a:gd name="connsiteY1" fmla="*/ 0 h 6333279"/>
              <a:gd name="connsiteX2" fmla="*/ 12256076 w 12287251"/>
              <a:gd name="connsiteY2" fmla="*/ 10391 h 6333279"/>
              <a:gd name="connsiteX3" fmla="*/ 12287251 w 12287251"/>
              <a:gd name="connsiteY3" fmla="*/ 5772150 h 6333279"/>
              <a:gd name="connsiteX4" fmla="*/ 15586 w 12287251"/>
              <a:gd name="connsiteY4" fmla="*/ 5740979 h 6333279"/>
              <a:gd name="connsiteX0" fmla="*/ 15586 w 13159550"/>
              <a:gd name="connsiteY0" fmla="*/ 6160597 h 6754915"/>
              <a:gd name="connsiteX1" fmla="*/ 0 w 13159550"/>
              <a:gd name="connsiteY1" fmla="*/ 419618 h 6754915"/>
              <a:gd name="connsiteX2" fmla="*/ 12256076 w 13159550"/>
              <a:gd name="connsiteY2" fmla="*/ 430009 h 6754915"/>
              <a:gd name="connsiteX3" fmla="*/ 12239125 w 13159550"/>
              <a:gd name="connsiteY3" fmla="*/ 6198643 h 6754915"/>
              <a:gd name="connsiteX4" fmla="*/ 15586 w 13159550"/>
              <a:gd name="connsiteY4" fmla="*/ 6160597 h 6754915"/>
              <a:gd name="connsiteX0" fmla="*/ 15586 w 12256076"/>
              <a:gd name="connsiteY0" fmla="*/ 6160597 h 6754915"/>
              <a:gd name="connsiteX1" fmla="*/ 0 w 12256076"/>
              <a:gd name="connsiteY1" fmla="*/ 419618 h 6754915"/>
              <a:gd name="connsiteX2" fmla="*/ 12256076 w 12256076"/>
              <a:gd name="connsiteY2" fmla="*/ 430009 h 6754915"/>
              <a:gd name="connsiteX3" fmla="*/ 12239125 w 12256076"/>
              <a:gd name="connsiteY3" fmla="*/ 6198643 h 6754915"/>
              <a:gd name="connsiteX4" fmla="*/ 15586 w 12256076"/>
              <a:gd name="connsiteY4" fmla="*/ 6160597 h 6754915"/>
              <a:gd name="connsiteX0" fmla="*/ 15586 w 12256076"/>
              <a:gd name="connsiteY0" fmla="*/ 5740979 h 6335297"/>
              <a:gd name="connsiteX1" fmla="*/ 0 w 12256076"/>
              <a:gd name="connsiteY1" fmla="*/ 0 h 6335297"/>
              <a:gd name="connsiteX2" fmla="*/ 12256076 w 12256076"/>
              <a:gd name="connsiteY2" fmla="*/ 10391 h 6335297"/>
              <a:gd name="connsiteX3" fmla="*/ 12239125 w 12256076"/>
              <a:gd name="connsiteY3" fmla="*/ 5779025 h 6335297"/>
              <a:gd name="connsiteX4" fmla="*/ 15586 w 12256076"/>
              <a:gd name="connsiteY4" fmla="*/ 5740979 h 6335297"/>
              <a:gd name="connsiteX0" fmla="*/ 15586 w 12256076"/>
              <a:gd name="connsiteY0" fmla="*/ 5764964 h 6359282"/>
              <a:gd name="connsiteX1" fmla="*/ 0 w 12256076"/>
              <a:gd name="connsiteY1" fmla="*/ 23985 h 6359282"/>
              <a:gd name="connsiteX2" fmla="*/ 12256076 w 12256076"/>
              <a:gd name="connsiteY2" fmla="*/ 0 h 6359282"/>
              <a:gd name="connsiteX3" fmla="*/ 12239125 w 12256076"/>
              <a:gd name="connsiteY3" fmla="*/ 5803010 h 6359282"/>
              <a:gd name="connsiteX4" fmla="*/ 15586 w 12256076"/>
              <a:gd name="connsiteY4" fmla="*/ 5764964 h 6359282"/>
              <a:gd name="connsiteX0" fmla="*/ 15586 w 13159550"/>
              <a:gd name="connsiteY0" fmla="*/ 6193946 h 6788264"/>
              <a:gd name="connsiteX1" fmla="*/ 0 w 13159550"/>
              <a:gd name="connsiteY1" fmla="*/ 432342 h 6788264"/>
              <a:gd name="connsiteX2" fmla="*/ 12256076 w 13159550"/>
              <a:gd name="connsiteY2" fmla="*/ 428982 h 6788264"/>
              <a:gd name="connsiteX3" fmla="*/ 12239125 w 13159550"/>
              <a:gd name="connsiteY3" fmla="*/ 6231992 h 6788264"/>
              <a:gd name="connsiteX4" fmla="*/ 15586 w 13159550"/>
              <a:gd name="connsiteY4" fmla="*/ 6193946 h 6788264"/>
              <a:gd name="connsiteX0" fmla="*/ 15586 w 13159550"/>
              <a:gd name="connsiteY0" fmla="*/ 5764964 h 6359282"/>
              <a:gd name="connsiteX1" fmla="*/ 0 w 13159550"/>
              <a:gd name="connsiteY1" fmla="*/ 3360 h 6359282"/>
              <a:gd name="connsiteX2" fmla="*/ 12256076 w 13159550"/>
              <a:gd name="connsiteY2" fmla="*/ 0 h 6359282"/>
              <a:gd name="connsiteX3" fmla="*/ 12239125 w 13159550"/>
              <a:gd name="connsiteY3" fmla="*/ 5803010 h 6359282"/>
              <a:gd name="connsiteX4" fmla="*/ 15586 w 13159550"/>
              <a:gd name="connsiteY4" fmla="*/ 5764964 h 6359282"/>
              <a:gd name="connsiteX0" fmla="*/ 15586 w 12256076"/>
              <a:gd name="connsiteY0" fmla="*/ 5764964 h 6359282"/>
              <a:gd name="connsiteX1" fmla="*/ 0 w 12256076"/>
              <a:gd name="connsiteY1" fmla="*/ 3360 h 6359282"/>
              <a:gd name="connsiteX2" fmla="*/ 12256076 w 12256076"/>
              <a:gd name="connsiteY2" fmla="*/ 0 h 6359282"/>
              <a:gd name="connsiteX3" fmla="*/ 12239125 w 12256076"/>
              <a:gd name="connsiteY3" fmla="*/ 5803010 h 6359282"/>
              <a:gd name="connsiteX4" fmla="*/ 15586 w 12256076"/>
              <a:gd name="connsiteY4" fmla="*/ 5764964 h 635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6076" h="6359282">
                <a:moveTo>
                  <a:pt x="15586" y="5764964"/>
                </a:moveTo>
                <a:cubicBezTo>
                  <a:pt x="10391" y="4176886"/>
                  <a:pt x="5195" y="1591438"/>
                  <a:pt x="0" y="3360"/>
                </a:cubicBezTo>
                <a:lnTo>
                  <a:pt x="12256076" y="0"/>
                </a:lnTo>
                <a:cubicBezTo>
                  <a:pt x="12250426" y="1934337"/>
                  <a:pt x="12244775" y="3868673"/>
                  <a:pt x="12239125" y="5803010"/>
                </a:cubicBezTo>
                <a:cubicBezTo>
                  <a:pt x="11669357" y="5937226"/>
                  <a:pt x="6322002" y="7007543"/>
                  <a:pt x="15586" y="576496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CF0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56393079-4265-1345-ACA9-479C2B526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6680" y="-243131"/>
            <a:ext cx="12405359" cy="6452367"/>
          </a:xfrm>
          <a:custGeom>
            <a:avLst/>
            <a:gdLst>
              <a:gd name="connsiteX0" fmla="*/ 0 w 15285027"/>
              <a:gd name="connsiteY0" fmla="*/ 3091296 h 6182591"/>
              <a:gd name="connsiteX1" fmla="*/ 7642514 w 15285027"/>
              <a:gd name="connsiteY1" fmla="*/ 0 h 6182591"/>
              <a:gd name="connsiteX2" fmla="*/ 15285028 w 15285027"/>
              <a:gd name="connsiteY2" fmla="*/ 3091296 h 6182591"/>
              <a:gd name="connsiteX3" fmla="*/ 7642514 w 15285027"/>
              <a:gd name="connsiteY3" fmla="*/ 6182592 h 6182591"/>
              <a:gd name="connsiteX4" fmla="*/ 0 w 15285027"/>
              <a:gd name="connsiteY4" fmla="*/ 3091296 h 6182591"/>
              <a:gd name="connsiteX0" fmla="*/ 0 w 15285028"/>
              <a:gd name="connsiteY0" fmla="*/ 2675660 h 5766956"/>
              <a:gd name="connsiteX1" fmla="*/ 7642514 w 15285028"/>
              <a:gd name="connsiteY1" fmla="*/ 0 h 5766956"/>
              <a:gd name="connsiteX2" fmla="*/ 15285028 w 15285028"/>
              <a:gd name="connsiteY2" fmla="*/ 2675660 h 5766956"/>
              <a:gd name="connsiteX3" fmla="*/ 7642514 w 15285028"/>
              <a:gd name="connsiteY3" fmla="*/ 5766956 h 5766956"/>
              <a:gd name="connsiteX4" fmla="*/ 0 w 15285028"/>
              <a:gd name="connsiteY4" fmla="*/ 2675660 h 5766956"/>
              <a:gd name="connsiteX0" fmla="*/ 23 w 15285051"/>
              <a:gd name="connsiteY0" fmla="*/ 2675660 h 5766956"/>
              <a:gd name="connsiteX1" fmla="*/ 7642537 w 15285051"/>
              <a:gd name="connsiteY1" fmla="*/ 0 h 5766956"/>
              <a:gd name="connsiteX2" fmla="*/ 15285051 w 15285051"/>
              <a:gd name="connsiteY2" fmla="*/ 2675660 h 5766956"/>
              <a:gd name="connsiteX3" fmla="*/ 7642537 w 15285051"/>
              <a:gd name="connsiteY3" fmla="*/ 5766956 h 5766956"/>
              <a:gd name="connsiteX4" fmla="*/ 23 w 15285051"/>
              <a:gd name="connsiteY4" fmla="*/ 2675660 h 5766956"/>
              <a:gd name="connsiteX0" fmla="*/ 23 w 15285051"/>
              <a:gd name="connsiteY0" fmla="*/ 2675660 h 5766956"/>
              <a:gd name="connsiteX1" fmla="*/ 7642537 w 15285051"/>
              <a:gd name="connsiteY1" fmla="*/ 0 h 5766956"/>
              <a:gd name="connsiteX2" fmla="*/ 15285051 w 15285051"/>
              <a:gd name="connsiteY2" fmla="*/ 2675660 h 5766956"/>
              <a:gd name="connsiteX3" fmla="*/ 7642537 w 15285051"/>
              <a:gd name="connsiteY3" fmla="*/ 5766956 h 5766956"/>
              <a:gd name="connsiteX4" fmla="*/ 23 w 15285051"/>
              <a:gd name="connsiteY4" fmla="*/ 2675660 h 5766956"/>
              <a:gd name="connsiteX0" fmla="*/ 23 w 15285051"/>
              <a:gd name="connsiteY0" fmla="*/ 2675660 h 5766956"/>
              <a:gd name="connsiteX1" fmla="*/ 7642537 w 15285051"/>
              <a:gd name="connsiteY1" fmla="*/ 0 h 5766956"/>
              <a:gd name="connsiteX2" fmla="*/ 15285051 w 15285051"/>
              <a:gd name="connsiteY2" fmla="*/ 2675660 h 5766956"/>
              <a:gd name="connsiteX3" fmla="*/ 7642537 w 15285051"/>
              <a:gd name="connsiteY3" fmla="*/ 5766956 h 5766956"/>
              <a:gd name="connsiteX4" fmla="*/ 23 w 15285051"/>
              <a:gd name="connsiteY4" fmla="*/ 2675660 h 5766956"/>
              <a:gd name="connsiteX0" fmla="*/ 20 w 14058921"/>
              <a:gd name="connsiteY0" fmla="*/ 5015680 h 5906491"/>
              <a:gd name="connsiteX1" fmla="*/ 6416407 w 14058921"/>
              <a:gd name="connsiteY1" fmla="*/ 64411 h 5906491"/>
              <a:gd name="connsiteX2" fmla="*/ 14058921 w 14058921"/>
              <a:gd name="connsiteY2" fmla="*/ 2740071 h 5906491"/>
              <a:gd name="connsiteX3" fmla="*/ 6416407 w 14058921"/>
              <a:gd name="connsiteY3" fmla="*/ 5831367 h 5906491"/>
              <a:gd name="connsiteX4" fmla="*/ 20 w 14058921"/>
              <a:gd name="connsiteY4" fmla="*/ 5015680 h 5906491"/>
              <a:gd name="connsiteX0" fmla="*/ 20 w 14103160"/>
              <a:gd name="connsiteY0" fmla="*/ 5379251 h 6270062"/>
              <a:gd name="connsiteX1" fmla="*/ 6416407 w 14103160"/>
              <a:gd name="connsiteY1" fmla="*/ 427982 h 6270062"/>
              <a:gd name="connsiteX2" fmla="*/ 9414184 w 14103160"/>
              <a:gd name="connsiteY2" fmla="*/ 563064 h 6270062"/>
              <a:gd name="connsiteX3" fmla="*/ 14058921 w 14103160"/>
              <a:gd name="connsiteY3" fmla="*/ 3103642 h 6270062"/>
              <a:gd name="connsiteX4" fmla="*/ 6416407 w 14103160"/>
              <a:gd name="connsiteY4" fmla="*/ 6194938 h 6270062"/>
              <a:gd name="connsiteX5" fmla="*/ 20 w 14103160"/>
              <a:gd name="connsiteY5" fmla="*/ 5379251 h 6270062"/>
              <a:gd name="connsiteX0" fmla="*/ 1325095 w 15428235"/>
              <a:gd name="connsiteY0" fmla="*/ 5386188 h 6374933"/>
              <a:gd name="connsiteX1" fmla="*/ 1319900 w 15428235"/>
              <a:gd name="connsiteY1" fmla="*/ 424528 h 6374933"/>
              <a:gd name="connsiteX2" fmla="*/ 10739259 w 15428235"/>
              <a:gd name="connsiteY2" fmla="*/ 570001 h 6374933"/>
              <a:gd name="connsiteX3" fmla="*/ 15383996 w 15428235"/>
              <a:gd name="connsiteY3" fmla="*/ 3110579 h 6374933"/>
              <a:gd name="connsiteX4" fmla="*/ 7741482 w 15428235"/>
              <a:gd name="connsiteY4" fmla="*/ 6201875 h 6374933"/>
              <a:gd name="connsiteX5" fmla="*/ 1325095 w 15428235"/>
              <a:gd name="connsiteY5" fmla="*/ 5386188 h 6374933"/>
              <a:gd name="connsiteX0" fmla="*/ 474712 w 14577852"/>
              <a:gd name="connsiteY0" fmla="*/ 5061481 h 6050226"/>
              <a:gd name="connsiteX1" fmla="*/ 469517 w 14577852"/>
              <a:gd name="connsiteY1" fmla="*/ 99821 h 6050226"/>
              <a:gd name="connsiteX2" fmla="*/ 9888876 w 14577852"/>
              <a:gd name="connsiteY2" fmla="*/ 245294 h 6050226"/>
              <a:gd name="connsiteX3" fmla="*/ 14533613 w 14577852"/>
              <a:gd name="connsiteY3" fmla="*/ 2785872 h 6050226"/>
              <a:gd name="connsiteX4" fmla="*/ 6891099 w 14577852"/>
              <a:gd name="connsiteY4" fmla="*/ 5877168 h 6050226"/>
              <a:gd name="connsiteX5" fmla="*/ 474712 w 14577852"/>
              <a:gd name="connsiteY5" fmla="*/ 5061481 h 6050226"/>
              <a:gd name="connsiteX0" fmla="*/ 474712 w 14577852"/>
              <a:gd name="connsiteY0" fmla="*/ 5061481 h 6050226"/>
              <a:gd name="connsiteX1" fmla="*/ 469517 w 14577852"/>
              <a:gd name="connsiteY1" fmla="*/ 99821 h 6050226"/>
              <a:gd name="connsiteX2" fmla="*/ 9888876 w 14577852"/>
              <a:gd name="connsiteY2" fmla="*/ 245294 h 6050226"/>
              <a:gd name="connsiteX3" fmla="*/ 14533613 w 14577852"/>
              <a:gd name="connsiteY3" fmla="*/ 2785872 h 6050226"/>
              <a:gd name="connsiteX4" fmla="*/ 6891099 w 14577852"/>
              <a:gd name="connsiteY4" fmla="*/ 5877168 h 6050226"/>
              <a:gd name="connsiteX5" fmla="*/ 474712 w 14577852"/>
              <a:gd name="connsiteY5" fmla="*/ 5061481 h 6050226"/>
              <a:gd name="connsiteX0" fmla="*/ 474712 w 14577852"/>
              <a:gd name="connsiteY0" fmla="*/ 5061481 h 6050226"/>
              <a:gd name="connsiteX1" fmla="*/ 469517 w 14577852"/>
              <a:gd name="connsiteY1" fmla="*/ 99821 h 6050226"/>
              <a:gd name="connsiteX2" fmla="*/ 9888876 w 14577852"/>
              <a:gd name="connsiteY2" fmla="*/ 245294 h 6050226"/>
              <a:gd name="connsiteX3" fmla="*/ 14533613 w 14577852"/>
              <a:gd name="connsiteY3" fmla="*/ 2785872 h 6050226"/>
              <a:gd name="connsiteX4" fmla="*/ 6891099 w 14577852"/>
              <a:gd name="connsiteY4" fmla="*/ 5877168 h 6050226"/>
              <a:gd name="connsiteX5" fmla="*/ 474712 w 14577852"/>
              <a:gd name="connsiteY5" fmla="*/ 5061481 h 6050226"/>
              <a:gd name="connsiteX0" fmla="*/ 474712 w 14577852"/>
              <a:gd name="connsiteY0" fmla="*/ 5061481 h 6050226"/>
              <a:gd name="connsiteX1" fmla="*/ 469517 w 14577852"/>
              <a:gd name="connsiteY1" fmla="*/ 99821 h 6050226"/>
              <a:gd name="connsiteX2" fmla="*/ 9888876 w 14577852"/>
              <a:gd name="connsiteY2" fmla="*/ 245294 h 6050226"/>
              <a:gd name="connsiteX3" fmla="*/ 14533613 w 14577852"/>
              <a:gd name="connsiteY3" fmla="*/ 2785872 h 6050226"/>
              <a:gd name="connsiteX4" fmla="*/ 6891099 w 14577852"/>
              <a:gd name="connsiteY4" fmla="*/ 5877168 h 6050226"/>
              <a:gd name="connsiteX5" fmla="*/ 474712 w 14577852"/>
              <a:gd name="connsiteY5" fmla="*/ 5061481 h 6050226"/>
              <a:gd name="connsiteX0" fmla="*/ 5205 w 14108345"/>
              <a:gd name="connsiteY0" fmla="*/ 5061481 h 6050226"/>
              <a:gd name="connsiteX1" fmla="*/ 10 w 14108345"/>
              <a:gd name="connsiteY1" fmla="*/ 99821 h 6050226"/>
              <a:gd name="connsiteX2" fmla="*/ 9419369 w 14108345"/>
              <a:gd name="connsiteY2" fmla="*/ 245294 h 6050226"/>
              <a:gd name="connsiteX3" fmla="*/ 14064106 w 14108345"/>
              <a:gd name="connsiteY3" fmla="*/ 2785872 h 6050226"/>
              <a:gd name="connsiteX4" fmla="*/ 6421592 w 14108345"/>
              <a:gd name="connsiteY4" fmla="*/ 5877168 h 6050226"/>
              <a:gd name="connsiteX5" fmla="*/ 5205 w 14108345"/>
              <a:gd name="connsiteY5" fmla="*/ 5061481 h 6050226"/>
              <a:gd name="connsiteX0" fmla="*/ 5205 w 14108345"/>
              <a:gd name="connsiteY0" fmla="*/ 5061481 h 6050226"/>
              <a:gd name="connsiteX1" fmla="*/ 10 w 14108345"/>
              <a:gd name="connsiteY1" fmla="*/ 99821 h 6050226"/>
              <a:gd name="connsiteX2" fmla="*/ 9419369 w 14108345"/>
              <a:gd name="connsiteY2" fmla="*/ 245294 h 6050226"/>
              <a:gd name="connsiteX3" fmla="*/ 14064106 w 14108345"/>
              <a:gd name="connsiteY3" fmla="*/ 2785872 h 6050226"/>
              <a:gd name="connsiteX4" fmla="*/ 6421592 w 14108345"/>
              <a:gd name="connsiteY4" fmla="*/ 5877168 h 6050226"/>
              <a:gd name="connsiteX5" fmla="*/ 5205 w 14108345"/>
              <a:gd name="connsiteY5" fmla="*/ 5061481 h 6050226"/>
              <a:gd name="connsiteX0" fmla="*/ 5195 w 14108335"/>
              <a:gd name="connsiteY0" fmla="*/ 4961660 h 5950405"/>
              <a:gd name="connsiteX1" fmla="*/ 0 w 14108335"/>
              <a:gd name="connsiteY1" fmla="*/ 0 h 5950405"/>
              <a:gd name="connsiteX2" fmla="*/ 9419359 w 14108335"/>
              <a:gd name="connsiteY2" fmla="*/ 145473 h 5950405"/>
              <a:gd name="connsiteX3" fmla="*/ 14064096 w 14108335"/>
              <a:gd name="connsiteY3" fmla="*/ 2686051 h 5950405"/>
              <a:gd name="connsiteX4" fmla="*/ 6421582 w 14108335"/>
              <a:gd name="connsiteY4" fmla="*/ 5777347 h 5950405"/>
              <a:gd name="connsiteX5" fmla="*/ 5195 w 14108335"/>
              <a:gd name="connsiteY5" fmla="*/ 4961660 h 5950405"/>
              <a:gd name="connsiteX0" fmla="*/ 5195 w 14187515"/>
              <a:gd name="connsiteY0" fmla="*/ 4961660 h 5950405"/>
              <a:gd name="connsiteX1" fmla="*/ 0 w 14187515"/>
              <a:gd name="connsiteY1" fmla="*/ 0 h 5950405"/>
              <a:gd name="connsiteX2" fmla="*/ 12193731 w 14187515"/>
              <a:gd name="connsiteY2" fmla="*/ 31173 h 5950405"/>
              <a:gd name="connsiteX3" fmla="*/ 14064096 w 14187515"/>
              <a:gd name="connsiteY3" fmla="*/ 2686051 h 5950405"/>
              <a:gd name="connsiteX4" fmla="*/ 6421582 w 14187515"/>
              <a:gd name="connsiteY4" fmla="*/ 5777347 h 5950405"/>
              <a:gd name="connsiteX5" fmla="*/ 5195 w 14187515"/>
              <a:gd name="connsiteY5" fmla="*/ 4961660 h 5950405"/>
              <a:gd name="connsiteX0" fmla="*/ 5195 w 13268750"/>
              <a:gd name="connsiteY0" fmla="*/ 5344673 h 6422671"/>
              <a:gd name="connsiteX1" fmla="*/ 0 w 13268750"/>
              <a:gd name="connsiteY1" fmla="*/ 383013 h 6422671"/>
              <a:gd name="connsiteX2" fmla="*/ 12193731 w 13268750"/>
              <a:gd name="connsiteY2" fmla="*/ 414186 h 6422671"/>
              <a:gd name="connsiteX3" fmla="*/ 12318423 w 13268750"/>
              <a:gd name="connsiteY3" fmla="*/ 5895392 h 6422671"/>
              <a:gd name="connsiteX4" fmla="*/ 6421582 w 13268750"/>
              <a:gd name="connsiteY4" fmla="*/ 6160360 h 6422671"/>
              <a:gd name="connsiteX5" fmla="*/ 5195 w 13268750"/>
              <a:gd name="connsiteY5" fmla="*/ 5344673 h 6422671"/>
              <a:gd name="connsiteX0" fmla="*/ 5195 w 12318423"/>
              <a:gd name="connsiteY0" fmla="*/ 5344673 h 6422671"/>
              <a:gd name="connsiteX1" fmla="*/ 0 w 12318423"/>
              <a:gd name="connsiteY1" fmla="*/ 383013 h 6422671"/>
              <a:gd name="connsiteX2" fmla="*/ 12193731 w 12318423"/>
              <a:gd name="connsiteY2" fmla="*/ 414186 h 6422671"/>
              <a:gd name="connsiteX3" fmla="*/ 12318423 w 12318423"/>
              <a:gd name="connsiteY3" fmla="*/ 5895392 h 6422671"/>
              <a:gd name="connsiteX4" fmla="*/ 6421582 w 12318423"/>
              <a:gd name="connsiteY4" fmla="*/ 6160360 h 6422671"/>
              <a:gd name="connsiteX5" fmla="*/ 5195 w 12318423"/>
              <a:gd name="connsiteY5" fmla="*/ 5344673 h 6422671"/>
              <a:gd name="connsiteX0" fmla="*/ 5195 w 12318423"/>
              <a:gd name="connsiteY0" fmla="*/ 4961660 h 6039658"/>
              <a:gd name="connsiteX1" fmla="*/ 0 w 12318423"/>
              <a:gd name="connsiteY1" fmla="*/ 0 h 6039658"/>
              <a:gd name="connsiteX2" fmla="*/ 12193731 w 12318423"/>
              <a:gd name="connsiteY2" fmla="*/ 31173 h 6039658"/>
              <a:gd name="connsiteX3" fmla="*/ 12318423 w 12318423"/>
              <a:gd name="connsiteY3" fmla="*/ 5512379 h 6039658"/>
              <a:gd name="connsiteX4" fmla="*/ 6421582 w 12318423"/>
              <a:gd name="connsiteY4" fmla="*/ 5777347 h 6039658"/>
              <a:gd name="connsiteX5" fmla="*/ 5195 w 12318423"/>
              <a:gd name="connsiteY5" fmla="*/ 4961660 h 6039658"/>
              <a:gd name="connsiteX0" fmla="*/ 5195 w 12318423"/>
              <a:gd name="connsiteY0" fmla="*/ 4961660 h 6039658"/>
              <a:gd name="connsiteX1" fmla="*/ 0 w 12318423"/>
              <a:gd name="connsiteY1" fmla="*/ 0 h 6039658"/>
              <a:gd name="connsiteX2" fmla="*/ 12266467 w 12318423"/>
              <a:gd name="connsiteY2" fmla="*/ 218209 h 6039658"/>
              <a:gd name="connsiteX3" fmla="*/ 12318423 w 12318423"/>
              <a:gd name="connsiteY3" fmla="*/ 5512379 h 6039658"/>
              <a:gd name="connsiteX4" fmla="*/ 6421582 w 12318423"/>
              <a:gd name="connsiteY4" fmla="*/ 5777347 h 6039658"/>
              <a:gd name="connsiteX5" fmla="*/ 5195 w 12318423"/>
              <a:gd name="connsiteY5" fmla="*/ 4961660 h 6039658"/>
              <a:gd name="connsiteX0" fmla="*/ 44 w 13179676"/>
              <a:gd name="connsiteY0" fmla="*/ 5138316 h 6216314"/>
              <a:gd name="connsiteX1" fmla="*/ 46803 w 13179676"/>
              <a:gd name="connsiteY1" fmla="*/ 384474 h 6216314"/>
              <a:gd name="connsiteX2" fmla="*/ 12261316 w 13179676"/>
              <a:gd name="connsiteY2" fmla="*/ 394865 h 6216314"/>
              <a:gd name="connsiteX3" fmla="*/ 12313272 w 13179676"/>
              <a:gd name="connsiteY3" fmla="*/ 5689035 h 6216314"/>
              <a:gd name="connsiteX4" fmla="*/ 6416431 w 13179676"/>
              <a:gd name="connsiteY4" fmla="*/ 5954003 h 6216314"/>
              <a:gd name="connsiteX5" fmla="*/ 44 w 13179676"/>
              <a:gd name="connsiteY5" fmla="*/ 5138316 h 6216314"/>
              <a:gd name="connsiteX0" fmla="*/ 44 w 13179676"/>
              <a:gd name="connsiteY0" fmla="*/ 4753842 h 5831840"/>
              <a:gd name="connsiteX1" fmla="*/ 46803 w 13179676"/>
              <a:gd name="connsiteY1" fmla="*/ 0 h 5831840"/>
              <a:gd name="connsiteX2" fmla="*/ 12261316 w 13179676"/>
              <a:gd name="connsiteY2" fmla="*/ 10391 h 5831840"/>
              <a:gd name="connsiteX3" fmla="*/ 12313272 w 13179676"/>
              <a:gd name="connsiteY3" fmla="*/ 5304561 h 5831840"/>
              <a:gd name="connsiteX4" fmla="*/ 6416431 w 13179676"/>
              <a:gd name="connsiteY4" fmla="*/ 5569529 h 5831840"/>
              <a:gd name="connsiteX5" fmla="*/ 44 w 13179676"/>
              <a:gd name="connsiteY5" fmla="*/ 4753842 h 5831840"/>
              <a:gd name="connsiteX0" fmla="*/ 44 w 12313272"/>
              <a:gd name="connsiteY0" fmla="*/ 4753842 h 5831840"/>
              <a:gd name="connsiteX1" fmla="*/ 46803 w 12313272"/>
              <a:gd name="connsiteY1" fmla="*/ 0 h 5831840"/>
              <a:gd name="connsiteX2" fmla="*/ 12261316 w 12313272"/>
              <a:gd name="connsiteY2" fmla="*/ 10391 h 5831840"/>
              <a:gd name="connsiteX3" fmla="*/ 12313272 w 12313272"/>
              <a:gd name="connsiteY3" fmla="*/ 5304561 h 5831840"/>
              <a:gd name="connsiteX4" fmla="*/ 6416431 w 12313272"/>
              <a:gd name="connsiteY4" fmla="*/ 5569529 h 5831840"/>
              <a:gd name="connsiteX5" fmla="*/ 44 w 12313272"/>
              <a:gd name="connsiteY5" fmla="*/ 4753842 h 5831840"/>
              <a:gd name="connsiteX0" fmla="*/ 44 w 12313272"/>
              <a:gd name="connsiteY0" fmla="*/ 4753842 h 6121259"/>
              <a:gd name="connsiteX1" fmla="*/ 46803 w 12313272"/>
              <a:gd name="connsiteY1" fmla="*/ 0 h 6121259"/>
              <a:gd name="connsiteX2" fmla="*/ 12261316 w 12313272"/>
              <a:gd name="connsiteY2" fmla="*/ 10391 h 6121259"/>
              <a:gd name="connsiteX3" fmla="*/ 12313272 w 12313272"/>
              <a:gd name="connsiteY3" fmla="*/ 5304561 h 6121259"/>
              <a:gd name="connsiteX4" fmla="*/ 6094312 w 12313272"/>
              <a:gd name="connsiteY4" fmla="*/ 6068293 h 6121259"/>
              <a:gd name="connsiteX5" fmla="*/ 44 w 12313272"/>
              <a:gd name="connsiteY5" fmla="*/ 4753842 h 6121259"/>
              <a:gd name="connsiteX0" fmla="*/ 44 w 13134391"/>
              <a:gd name="connsiteY0" fmla="*/ 5128310 h 6466015"/>
              <a:gd name="connsiteX1" fmla="*/ 46803 w 13134391"/>
              <a:gd name="connsiteY1" fmla="*/ 374468 h 6466015"/>
              <a:gd name="connsiteX2" fmla="*/ 12261316 w 13134391"/>
              <a:gd name="connsiteY2" fmla="*/ 384859 h 6466015"/>
              <a:gd name="connsiteX3" fmla="*/ 12136627 w 13134391"/>
              <a:gd name="connsiteY3" fmla="*/ 5543947 h 6466015"/>
              <a:gd name="connsiteX4" fmla="*/ 6094312 w 13134391"/>
              <a:gd name="connsiteY4" fmla="*/ 6442761 h 6466015"/>
              <a:gd name="connsiteX5" fmla="*/ 44 w 13134391"/>
              <a:gd name="connsiteY5" fmla="*/ 5128310 h 6466015"/>
              <a:gd name="connsiteX0" fmla="*/ 44 w 13175402"/>
              <a:gd name="connsiteY0" fmla="*/ 5117535 h 6439030"/>
              <a:gd name="connsiteX1" fmla="*/ 46803 w 13175402"/>
              <a:gd name="connsiteY1" fmla="*/ 363693 h 6439030"/>
              <a:gd name="connsiteX2" fmla="*/ 12261316 w 13175402"/>
              <a:gd name="connsiteY2" fmla="*/ 374084 h 6439030"/>
              <a:gd name="connsiteX3" fmla="*/ 12261318 w 13175402"/>
              <a:gd name="connsiteY3" fmla="*/ 5387699 h 6439030"/>
              <a:gd name="connsiteX4" fmla="*/ 6094312 w 13175402"/>
              <a:gd name="connsiteY4" fmla="*/ 6431986 h 6439030"/>
              <a:gd name="connsiteX5" fmla="*/ 44 w 13175402"/>
              <a:gd name="connsiteY5" fmla="*/ 5117535 h 6439030"/>
              <a:gd name="connsiteX0" fmla="*/ 44 w 13025811"/>
              <a:gd name="connsiteY0" fmla="*/ 4761351 h 6082846"/>
              <a:gd name="connsiteX1" fmla="*/ 46803 w 13025811"/>
              <a:gd name="connsiteY1" fmla="*/ 7509 h 6082846"/>
              <a:gd name="connsiteX2" fmla="*/ 12053498 w 13025811"/>
              <a:gd name="connsiteY2" fmla="*/ 703700 h 6082846"/>
              <a:gd name="connsiteX3" fmla="*/ 12261318 w 13025811"/>
              <a:gd name="connsiteY3" fmla="*/ 5031515 h 6082846"/>
              <a:gd name="connsiteX4" fmla="*/ 6094312 w 13025811"/>
              <a:gd name="connsiteY4" fmla="*/ 6075802 h 6082846"/>
              <a:gd name="connsiteX5" fmla="*/ 44 w 13025811"/>
              <a:gd name="connsiteY5" fmla="*/ 4761351 h 6082846"/>
              <a:gd name="connsiteX0" fmla="*/ 44 w 13175402"/>
              <a:gd name="connsiteY0" fmla="*/ 5125221 h 6446716"/>
              <a:gd name="connsiteX1" fmla="*/ 46803 w 13175402"/>
              <a:gd name="connsiteY1" fmla="*/ 371379 h 6446716"/>
              <a:gd name="connsiteX2" fmla="*/ 12261316 w 13175402"/>
              <a:gd name="connsiteY2" fmla="*/ 371379 h 6446716"/>
              <a:gd name="connsiteX3" fmla="*/ 12261318 w 13175402"/>
              <a:gd name="connsiteY3" fmla="*/ 5395385 h 6446716"/>
              <a:gd name="connsiteX4" fmla="*/ 6094312 w 13175402"/>
              <a:gd name="connsiteY4" fmla="*/ 6439672 h 6446716"/>
              <a:gd name="connsiteX5" fmla="*/ 44 w 13175402"/>
              <a:gd name="connsiteY5" fmla="*/ 5125221 h 6446716"/>
              <a:gd name="connsiteX0" fmla="*/ 44 w 12261318"/>
              <a:gd name="connsiteY0" fmla="*/ 5125221 h 6446716"/>
              <a:gd name="connsiteX1" fmla="*/ 46803 w 12261318"/>
              <a:gd name="connsiteY1" fmla="*/ 371379 h 6446716"/>
              <a:gd name="connsiteX2" fmla="*/ 12261316 w 12261318"/>
              <a:gd name="connsiteY2" fmla="*/ 371379 h 6446716"/>
              <a:gd name="connsiteX3" fmla="*/ 12261318 w 12261318"/>
              <a:gd name="connsiteY3" fmla="*/ 5395385 h 6446716"/>
              <a:gd name="connsiteX4" fmla="*/ 6094312 w 12261318"/>
              <a:gd name="connsiteY4" fmla="*/ 6439672 h 6446716"/>
              <a:gd name="connsiteX5" fmla="*/ 44 w 12261318"/>
              <a:gd name="connsiteY5" fmla="*/ 5125221 h 6446716"/>
              <a:gd name="connsiteX0" fmla="*/ 44 w 12261318"/>
              <a:gd name="connsiteY0" fmla="*/ 4753842 h 6075337"/>
              <a:gd name="connsiteX1" fmla="*/ 46803 w 12261318"/>
              <a:gd name="connsiteY1" fmla="*/ 0 h 6075337"/>
              <a:gd name="connsiteX2" fmla="*/ 12261316 w 12261318"/>
              <a:gd name="connsiteY2" fmla="*/ 0 h 6075337"/>
              <a:gd name="connsiteX3" fmla="*/ 12261318 w 12261318"/>
              <a:gd name="connsiteY3" fmla="*/ 5024006 h 6075337"/>
              <a:gd name="connsiteX4" fmla="*/ 6094312 w 12261318"/>
              <a:gd name="connsiteY4" fmla="*/ 6068293 h 6075337"/>
              <a:gd name="connsiteX5" fmla="*/ 44 w 12261318"/>
              <a:gd name="connsiteY5" fmla="*/ 4753842 h 6075337"/>
              <a:gd name="connsiteX0" fmla="*/ 0 w 12261274"/>
              <a:gd name="connsiteY0" fmla="*/ 4753842 h 6075337"/>
              <a:gd name="connsiteX1" fmla="*/ 46759 w 12261274"/>
              <a:gd name="connsiteY1" fmla="*/ 0 h 6075337"/>
              <a:gd name="connsiteX2" fmla="*/ 12261272 w 12261274"/>
              <a:gd name="connsiteY2" fmla="*/ 0 h 6075337"/>
              <a:gd name="connsiteX3" fmla="*/ 12261274 w 12261274"/>
              <a:gd name="connsiteY3" fmla="*/ 5024006 h 6075337"/>
              <a:gd name="connsiteX4" fmla="*/ 6094268 w 12261274"/>
              <a:gd name="connsiteY4" fmla="*/ 6068293 h 6075337"/>
              <a:gd name="connsiteX5" fmla="*/ 0 w 12261274"/>
              <a:gd name="connsiteY5" fmla="*/ 4753842 h 6075337"/>
              <a:gd name="connsiteX0" fmla="*/ 15586 w 12214515"/>
              <a:gd name="connsiteY0" fmla="*/ 4764233 h 6074921"/>
              <a:gd name="connsiteX1" fmla="*/ 0 w 12214515"/>
              <a:gd name="connsiteY1" fmla="*/ 0 h 6074921"/>
              <a:gd name="connsiteX2" fmla="*/ 12214513 w 12214515"/>
              <a:gd name="connsiteY2" fmla="*/ 0 h 6074921"/>
              <a:gd name="connsiteX3" fmla="*/ 12214515 w 12214515"/>
              <a:gd name="connsiteY3" fmla="*/ 5024006 h 6074921"/>
              <a:gd name="connsiteX4" fmla="*/ 6047509 w 12214515"/>
              <a:gd name="connsiteY4" fmla="*/ 6068293 h 6074921"/>
              <a:gd name="connsiteX5" fmla="*/ 15586 w 12214515"/>
              <a:gd name="connsiteY5" fmla="*/ 4764233 h 6074921"/>
              <a:gd name="connsiteX0" fmla="*/ 5195 w 12214515"/>
              <a:gd name="connsiteY0" fmla="*/ 5044788 h 6068414"/>
              <a:gd name="connsiteX1" fmla="*/ 0 w 12214515"/>
              <a:gd name="connsiteY1" fmla="*/ 0 h 6068414"/>
              <a:gd name="connsiteX2" fmla="*/ 12214513 w 12214515"/>
              <a:gd name="connsiteY2" fmla="*/ 0 h 6068414"/>
              <a:gd name="connsiteX3" fmla="*/ 12214515 w 12214515"/>
              <a:gd name="connsiteY3" fmla="*/ 5024006 h 6068414"/>
              <a:gd name="connsiteX4" fmla="*/ 6047509 w 12214515"/>
              <a:gd name="connsiteY4" fmla="*/ 6068293 h 6068414"/>
              <a:gd name="connsiteX5" fmla="*/ 5195 w 12214515"/>
              <a:gd name="connsiteY5" fmla="*/ 5044788 h 6068414"/>
              <a:gd name="connsiteX0" fmla="*/ 5195 w 12214515"/>
              <a:gd name="connsiteY0" fmla="*/ 5044788 h 5663777"/>
              <a:gd name="connsiteX1" fmla="*/ 0 w 12214515"/>
              <a:gd name="connsiteY1" fmla="*/ 0 h 5663777"/>
              <a:gd name="connsiteX2" fmla="*/ 12214513 w 12214515"/>
              <a:gd name="connsiteY2" fmla="*/ 0 h 5663777"/>
              <a:gd name="connsiteX3" fmla="*/ 12214515 w 12214515"/>
              <a:gd name="connsiteY3" fmla="*/ 5024006 h 5663777"/>
              <a:gd name="connsiteX4" fmla="*/ 5195 w 12214515"/>
              <a:gd name="connsiteY4" fmla="*/ 5044788 h 5663777"/>
              <a:gd name="connsiteX0" fmla="*/ 5195 w 12214515"/>
              <a:gd name="connsiteY0" fmla="*/ 5044788 h 6002202"/>
              <a:gd name="connsiteX1" fmla="*/ 0 w 12214515"/>
              <a:gd name="connsiteY1" fmla="*/ 0 h 6002202"/>
              <a:gd name="connsiteX2" fmla="*/ 12214513 w 12214515"/>
              <a:gd name="connsiteY2" fmla="*/ 0 h 6002202"/>
              <a:gd name="connsiteX3" fmla="*/ 12214515 w 12214515"/>
              <a:gd name="connsiteY3" fmla="*/ 5024006 h 6002202"/>
              <a:gd name="connsiteX4" fmla="*/ 5195 w 12214515"/>
              <a:gd name="connsiteY4" fmla="*/ 5044788 h 6002202"/>
              <a:gd name="connsiteX0" fmla="*/ 5195 w 12214515"/>
              <a:gd name="connsiteY0" fmla="*/ 5044788 h 6244962"/>
              <a:gd name="connsiteX1" fmla="*/ 0 w 12214515"/>
              <a:gd name="connsiteY1" fmla="*/ 0 h 6244962"/>
              <a:gd name="connsiteX2" fmla="*/ 12214513 w 12214515"/>
              <a:gd name="connsiteY2" fmla="*/ 0 h 6244962"/>
              <a:gd name="connsiteX3" fmla="*/ 12214515 w 12214515"/>
              <a:gd name="connsiteY3" fmla="*/ 5024006 h 6244962"/>
              <a:gd name="connsiteX4" fmla="*/ 5195 w 12214515"/>
              <a:gd name="connsiteY4" fmla="*/ 5044788 h 6244962"/>
              <a:gd name="connsiteX0" fmla="*/ 5195 w 12214515"/>
              <a:gd name="connsiteY0" fmla="*/ 5044788 h 6264059"/>
              <a:gd name="connsiteX1" fmla="*/ 0 w 12214515"/>
              <a:gd name="connsiteY1" fmla="*/ 0 h 6264059"/>
              <a:gd name="connsiteX2" fmla="*/ 12214513 w 12214515"/>
              <a:gd name="connsiteY2" fmla="*/ 0 h 6264059"/>
              <a:gd name="connsiteX3" fmla="*/ 12214515 w 12214515"/>
              <a:gd name="connsiteY3" fmla="*/ 5024006 h 6264059"/>
              <a:gd name="connsiteX4" fmla="*/ 5195 w 12214515"/>
              <a:gd name="connsiteY4" fmla="*/ 5044788 h 6264059"/>
              <a:gd name="connsiteX0" fmla="*/ 15586 w 12214515"/>
              <a:gd name="connsiteY0" fmla="*/ 5740979 h 6673399"/>
              <a:gd name="connsiteX1" fmla="*/ 0 w 12214515"/>
              <a:gd name="connsiteY1" fmla="*/ 0 h 6673399"/>
              <a:gd name="connsiteX2" fmla="*/ 12214513 w 12214515"/>
              <a:gd name="connsiteY2" fmla="*/ 0 h 6673399"/>
              <a:gd name="connsiteX3" fmla="*/ 12214515 w 12214515"/>
              <a:gd name="connsiteY3" fmla="*/ 5024006 h 6673399"/>
              <a:gd name="connsiteX4" fmla="*/ 15586 w 12214515"/>
              <a:gd name="connsiteY4" fmla="*/ 5740979 h 6673399"/>
              <a:gd name="connsiteX0" fmla="*/ 15586 w 13133273"/>
              <a:gd name="connsiteY0" fmla="*/ 6167775 h 7407548"/>
              <a:gd name="connsiteX1" fmla="*/ 0 w 13133273"/>
              <a:gd name="connsiteY1" fmla="*/ 426796 h 7407548"/>
              <a:gd name="connsiteX2" fmla="*/ 12214513 w 13133273"/>
              <a:gd name="connsiteY2" fmla="*/ 426796 h 7407548"/>
              <a:gd name="connsiteX3" fmla="*/ 12256078 w 13133273"/>
              <a:gd name="connsiteY3" fmla="*/ 6188556 h 7407548"/>
              <a:gd name="connsiteX4" fmla="*/ 15586 w 13133273"/>
              <a:gd name="connsiteY4" fmla="*/ 6167775 h 7407548"/>
              <a:gd name="connsiteX0" fmla="*/ 15586 w 12256078"/>
              <a:gd name="connsiteY0" fmla="*/ 6167775 h 7407548"/>
              <a:gd name="connsiteX1" fmla="*/ 0 w 12256078"/>
              <a:gd name="connsiteY1" fmla="*/ 426796 h 7407548"/>
              <a:gd name="connsiteX2" fmla="*/ 12214513 w 12256078"/>
              <a:gd name="connsiteY2" fmla="*/ 426796 h 7407548"/>
              <a:gd name="connsiteX3" fmla="*/ 12256078 w 12256078"/>
              <a:gd name="connsiteY3" fmla="*/ 6188556 h 7407548"/>
              <a:gd name="connsiteX4" fmla="*/ 15586 w 12256078"/>
              <a:gd name="connsiteY4" fmla="*/ 6167775 h 7407548"/>
              <a:gd name="connsiteX0" fmla="*/ 15586 w 12256078"/>
              <a:gd name="connsiteY0" fmla="*/ 5740979 h 6980752"/>
              <a:gd name="connsiteX1" fmla="*/ 0 w 12256078"/>
              <a:gd name="connsiteY1" fmla="*/ 0 h 6980752"/>
              <a:gd name="connsiteX2" fmla="*/ 12214513 w 12256078"/>
              <a:gd name="connsiteY2" fmla="*/ 0 h 6980752"/>
              <a:gd name="connsiteX3" fmla="*/ 12256078 w 12256078"/>
              <a:gd name="connsiteY3" fmla="*/ 5761760 h 6980752"/>
              <a:gd name="connsiteX4" fmla="*/ 15586 w 12256078"/>
              <a:gd name="connsiteY4" fmla="*/ 5740979 h 6980752"/>
              <a:gd name="connsiteX0" fmla="*/ 15586 w 12256078"/>
              <a:gd name="connsiteY0" fmla="*/ 5740979 h 6757639"/>
              <a:gd name="connsiteX1" fmla="*/ 0 w 12256078"/>
              <a:gd name="connsiteY1" fmla="*/ 0 h 6757639"/>
              <a:gd name="connsiteX2" fmla="*/ 12214513 w 12256078"/>
              <a:gd name="connsiteY2" fmla="*/ 0 h 6757639"/>
              <a:gd name="connsiteX3" fmla="*/ 12256078 w 12256078"/>
              <a:gd name="connsiteY3" fmla="*/ 5761760 h 6757639"/>
              <a:gd name="connsiteX4" fmla="*/ 15586 w 12256078"/>
              <a:gd name="connsiteY4" fmla="*/ 5740979 h 6757639"/>
              <a:gd name="connsiteX0" fmla="*/ 15586 w 12256078"/>
              <a:gd name="connsiteY0" fmla="*/ 5740979 h 6456146"/>
              <a:gd name="connsiteX1" fmla="*/ 0 w 12256078"/>
              <a:gd name="connsiteY1" fmla="*/ 0 h 6456146"/>
              <a:gd name="connsiteX2" fmla="*/ 12214513 w 12256078"/>
              <a:gd name="connsiteY2" fmla="*/ 0 h 6456146"/>
              <a:gd name="connsiteX3" fmla="*/ 12256078 w 12256078"/>
              <a:gd name="connsiteY3" fmla="*/ 5761760 h 6456146"/>
              <a:gd name="connsiteX4" fmla="*/ 15586 w 12256078"/>
              <a:gd name="connsiteY4" fmla="*/ 5740979 h 6456146"/>
              <a:gd name="connsiteX0" fmla="*/ 15586 w 12256078"/>
              <a:gd name="connsiteY0" fmla="*/ 5740979 h 6234767"/>
              <a:gd name="connsiteX1" fmla="*/ 0 w 12256078"/>
              <a:gd name="connsiteY1" fmla="*/ 0 h 6234767"/>
              <a:gd name="connsiteX2" fmla="*/ 12214513 w 12256078"/>
              <a:gd name="connsiteY2" fmla="*/ 0 h 6234767"/>
              <a:gd name="connsiteX3" fmla="*/ 12256078 w 12256078"/>
              <a:gd name="connsiteY3" fmla="*/ 5761760 h 6234767"/>
              <a:gd name="connsiteX4" fmla="*/ 15586 w 12256078"/>
              <a:gd name="connsiteY4" fmla="*/ 5740979 h 6234767"/>
              <a:gd name="connsiteX0" fmla="*/ 15586 w 12256078"/>
              <a:gd name="connsiteY0" fmla="*/ 5740979 h 5881199"/>
              <a:gd name="connsiteX1" fmla="*/ 0 w 12256078"/>
              <a:gd name="connsiteY1" fmla="*/ 0 h 5881199"/>
              <a:gd name="connsiteX2" fmla="*/ 12214513 w 12256078"/>
              <a:gd name="connsiteY2" fmla="*/ 0 h 5881199"/>
              <a:gd name="connsiteX3" fmla="*/ 12256078 w 12256078"/>
              <a:gd name="connsiteY3" fmla="*/ 5761760 h 5881199"/>
              <a:gd name="connsiteX4" fmla="*/ 15586 w 12256078"/>
              <a:gd name="connsiteY4" fmla="*/ 5740979 h 5881199"/>
              <a:gd name="connsiteX0" fmla="*/ 15586 w 12256078"/>
              <a:gd name="connsiteY0" fmla="*/ 5740979 h 6267037"/>
              <a:gd name="connsiteX1" fmla="*/ 0 w 12256078"/>
              <a:gd name="connsiteY1" fmla="*/ 0 h 6267037"/>
              <a:gd name="connsiteX2" fmla="*/ 12214513 w 12256078"/>
              <a:gd name="connsiteY2" fmla="*/ 0 h 6267037"/>
              <a:gd name="connsiteX3" fmla="*/ 12256078 w 12256078"/>
              <a:gd name="connsiteY3" fmla="*/ 5761760 h 6267037"/>
              <a:gd name="connsiteX4" fmla="*/ 15586 w 12256078"/>
              <a:gd name="connsiteY4" fmla="*/ 5740979 h 6267037"/>
              <a:gd name="connsiteX0" fmla="*/ 15586 w 12256078"/>
              <a:gd name="connsiteY0" fmla="*/ 5740979 h 6428764"/>
              <a:gd name="connsiteX1" fmla="*/ 0 w 12256078"/>
              <a:gd name="connsiteY1" fmla="*/ 0 h 6428764"/>
              <a:gd name="connsiteX2" fmla="*/ 12214513 w 12256078"/>
              <a:gd name="connsiteY2" fmla="*/ 0 h 6428764"/>
              <a:gd name="connsiteX3" fmla="*/ 12256078 w 12256078"/>
              <a:gd name="connsiteY3" fmla="*/ 5761760 h 6428764"/>
              <a:gd name="connsiteX4" fmla="*/ 15586 w 12256078"/>
              <a:gd name="connsiteY4" fmla="*/ 5740979 h 6428764"/>
              <a:gd name="connsiteX0" fmla="*/ 15586 w 12256078"/>
              <a:gd name="connsiteY0" fmla="*/ 5740979 h 6401615"/>
              <a:gd name="connsiteX1" fmla="*/ 0 w 12256078"/>
              <a:gd name="connsiteY1" fmla="*/ 0 h 6401615"/>
              <a:gd name="connsiteX2" fmla="*/ 12214513 w 12256078"/>
              <a:gd name="connsiteY2" fmla="*/ 0 h 6401615"/>
              <a:gd name="connsiteX3" fmla="*/ 12256078 w 12256078"/>
              <a:gd name="connsiteY3" fmla="*/ 5761760 h 6401615"/>
              <a:gd name="connsiteX4" fmla="*/ 15586 w 12256078"/>
              <a:gd name="connsiteY4" fmla="*/ 5740979 h 6401615"/>
              <a:gd name="connsiteX0" fmla="*/ 15586 w 12256078"/>
              <a:gd name="connsiteY0" fmla="*/ 5740979 h 6356453"/>
              <a:gd name="connsiteX1" fmla="*/ 0 w 12256078"/>
              <a:gd name="connsiteY1" fmla="*/ 0 h 6356453"/>
              <a:gd name="connsiteX2" fmla="*/ 12214513 w 12256078"/>
              <a:gd name="connsiteY2" fmla="*/ 0 h 6356453"/>
              <a:gd name="connsiteX3" fmla="*/ 12256078 w 12256078"/>
              <a:gd name="connsiteY3" fmla="*/ 5761760 h 6356453"/>
              <a:gd name="connsiteX4" fmla="*/ 15586 w 12256078"/>
              <a:gd name="connsiteY4" fmla="*/ 5740979 h 6356453"/>
              <a:gd name="connsiteX0" fmla="*/ 15586 w 12256078"/>
              <a:gd name="connsiteY0" fmla="*/ 5740979 h 6238292"/>
              <a:gd name="connsiteX1" fmla="*/ 0 w 12256078"/>
              <a:gd name="connsiteY1" fmla="*/ 0 h 6238292"/>
              <a:gd name="connsiteX2" fmla="*/ 12214513 w 12256078"/>
              <a:gd name="connsiteY2" fmla="*/ 0 h 6238292"/>
              <a:gd name="connsiteX3" fmla="*/ 12256078 w 12256078"/>
              <a:gd name="connsiteY3" fmla="*/ 5761760 h 6238292"/>
              <a:gd name="connsiteX4" fmla="*/ 15586 w 12256078"/>
              <a:gd name="connsiteY4" fmla="*/ 5740979 h 6238292"/>
              <a:gd name="connsiteX0" fmla="*/ 15586 w 12256078"/>
              <a:gd name="connsiteY0" fmla="*/ 5740979 h 6296140"/>
              <a:gd name="connsiteX1" fmla="*/ 0 w 12256078"/>
              <a:gd name="connsiteY1" fmla="*/ 0 h 6296140"/>
              <a:gd name="connsiteX2" fmla="*/ 12214513 w 12256078"/>
              <a:gd name="connsiteY2" fmla="*/ 0 h 6296140"/>
              <a:gd name="connsiteX3" fmla="*/ 12256078 w 12256078"/>
              <a:gd name="connsiteY3" fmla="*/ 5761760 h 6296140"/>
              <a:gd name="connsiteX4" fmla="*/ 15586 w 12256078"/>
              <a:gd name="connsiteY4" fmla="*/ 5740979 h 6296140"/>
              <a:gd name="connsiteX0" fmla="*/ 15586 w 12256078"/>
              <a:gd name="connsiteY0" fmla="*/ 5740979 h 6330253"/>
              <a:gd name="connsiteX1" fmla="*/ 0 w 12256078"/>
              <a:gd name="connsiteY1" fmla="*/ 0 h 6330253"/>
              <a:gd name="connsiteX2" fmla="*/ 12214513 w 12256078"/>
              <a:gd name="connsiteY2" fmla="*/ 0 h 6330253"/>
              <a:gd name="connsiteX3" fmla="*/ 12256078 w 12256078"/>
              <a:gd name="connsiteY3" fmla="*/ 5761760 h 6330253"/>
              <a:gd name="connsiteX4" fmla="*/ 15586 w 12256078"/>
              <a:gd name="connsiteY4" fmla="*/ 5740979 h 6330253"/>
              <a:gd name="connsiteX0" fmla="*/ 15586 w 12256078"/>
              <a:gd name="connsiteY0" fmla="*/ 5740979 h 6288840"/>
              <a:gd name="connsiteX1" fmla="*/ 0 w 12256078"/>
              <a:gd name="connsiteY1" fmla="*/ 0 h 6288840"/>
              <a:gd name="connsiteX2" fmla="*/ 12214513 w 12256078"/>
              <a:gd name="connsiteY2" fmla="*/ 0 h 6288840"/>
              <a:gd name="connsiteX3" fmla="*/ 12256078 w 12256078"/>
              <a:gd name="connsiteY3" fmla="*/ 5761760 h 6288840"/>
              <a:gd name="connsiteX4" fmla="*/ 15586 w 12256078"/>
              <a:gd name="connsiteY4" fmla="*/ 5740979 h 6288840"/>
              <a:gd name="connsiteX0" fmla="*/ 15586 w 12256078"/>
              <a:gd name="connsiteY0" fmla="*/ 5740979 h 6330253"/>
              <a:gd name="connsiteX1" fmla="*/ 0 w 12256078"/>
              <a:gd name="connsiteY1" fmla="*/ 0 h 6330253"/>
              <a:gd name="connsiteX2" fmla="*/ 12214513 w 12256078"/>
              <a:gd name="connsiteY2" fmla="*/ 0 h 6330253"/>
              <a:gd name="connsiteX3" fmla="*/ 12256078 w 12256078"/>
              <a:gd name="connsiteY3" fmla="*/ 5761760 h 6330253"/>
              <a:gd name="connsiteX4" fmla="*/ 15586 w 12256078"/>
              <a:gd name="connsiteY4" fmla="*/ 5740979 h 6330253"/>
              <a:gd name="connsiteX0" fmla="*/ 15586 w 12256078"/>
              <a:gd name="connsiteY0" fmla="*/ 5761761 h 6351035"/>
              <a:gd name="connsiteX1" fmla="*/ 0 w 12256078"/>
              <a:gd name="connsiteY1" fmla="*/ 20782 h 6351035"/>
              <a:gd name="connsiteX2" fmla="*/ 12017086 w 12256078"/>
              <a:gd name="connsiteY2" fmla="*/ 0 h 6351035"/>
              <a:gd name="connsiteX3" fmla="*/ 12256078 w 12256078"/>
              <a:gd name="connsiteY3" fmla="*/ 5782542 h 6351035"/>
              <a:gd name="connsiteX4" fmla="*/ 15586 w 12256078"/>
              <a:gd name="connsiteY4" fmla="*/ 5761761 h 6351035"/>
              <a:gd name="connsiteX0" fmla="*/ 15586 w 12256078"/>
              <a:gd name="connsiteY0" fmla="*/ 5740979 h 6330253"/>
              <a:gd name="connsiteX1" fmla="*/ 0 w 12256078"/>
              <a:gd name="connsiteY1" fmla="*/ 0 h 6330253"/>
              <a:gd name="connsiteX2" fmla="*/ 12193731 w 12256078"/>
              <a:gd name="connsiteY2" fmla="*/ 0 h 6330253"/>
              <a:gd name="connsiteX3" fmla="*/ 12256078 w 12256078"/>
              <a:gd name="connsiteY3" fmla="*/ 5761760 h 6330253"/>
              <a:gd name="connsiteX4" fmla="*/ 15586 w 12256078"/>
              <a:gd name="connsiteY4" fmla="*/ 5740979 h 6330253"/>
              <a:gd name="connsiteX0" fmla="*/ 15586 w 13099668"/>
              <a:gd name="connsiteY0" fmla="*/ 6170085 h 6768525"/>
              <a:gd name="connsiteX1" fmla="*/ 0 w 13099668"/>
              <a:gd name="connsiteY1" fmla="*/ 429106 h 6768525"/>
              <a:gd name="connsiteX2" fmla="*/ 12193731 w 13099668"/>
              <a:gd name="connsiteY2" fmla="*/ 429106 h 6768525"/>
              <a:gd name="connsiteX3" fmla="*/ 12204123 w 13099668"/>
              <a:gd name="connsiteY3" fmla="*/ 6222038 h 6768525"/>
              <a:gd name="connsiteX4" fmla="*/ 15586 w 13099668"/>
              <a:gd name="connsiteY4" fmla="*/ 6170085 h 6768525"/>
              <a:gd name="connsiteX0" fmla="*/ 15586 w 12204123"/>
              <a:gd name="connsiteY0" fmla="*/ 6170085 h 6768525"/>
              <a:gd name="connsiteX1" fmla="*/ 0 w 12204123"/>
              <a:gd name="connsiteY1" fmla="*/ 429106 h 6768525"/>
              <a:gd name="connsiteX2" fmla="*/ 12193731 w 12204123"/>
              <a:gd name="connsiteY2" fmla="*/ 429106 h 6768525"/>
              <a:gd name="connsiteX3" fmla="*/ 12204123 w 12204123"/>
              <a:gd name="connsiteY3" fmla="*/ 6222038 h 6768525"/>
              <a:gd name="connsiteX4" fmla="*/ 15586 w 12204123"/>
              <a:gd name="connsiteY4" fmla="*/ 6170085 h 6768525"/>
              <a:gd name="connsiteX0" fmla="*/ 15586 w 12204123"/>
              <a:gd name="connsiteY0" fmla="*/ 5740979 h 6339419"/>
              <a:gd name="connsiteX1" fmla="*/ 0 w 12204123"/>
              <a:gd name="connsiteY1" fmla="*/ 0 h 6339419"/>
              <a:gd name="connsiteX2" fmla="*/ 12193731 w 12204123"/>
              <a:gd name="connsiteY2" fmla="*/ 0 h 6339419"/>
              <a:gd name="connsiteX3" fmla="*/ 12204123 w 12204123"/>
              <a:gd name="connsiteY3" fmla="*/ 5792932 h 6339419"/>
              <a:gd name="connsiteX4" fmla="*/ 15586 w 12204123"/>
              <a:gd name="connsiteY4" fmla="*/ 5740979 h 6339419"/>
              <a:gd name="connsiteX0" fmla="*/ 15586 w 12256076"/>
              <a:gd name="connsiteY0" fmla="*/ 5740979 h 6339419"/>
              <a:gd name="connsiteX1" fmla="*/ 0 w 12256076"/>
              <a:gd name="connsiteY1" fmla="*/ 0 h 6339419"/>
              <a:gd name="connsiteX2" fmla="*/ 12256076 w 12256076"/>
              <a:gd name="connsiteY2" fmla="*/ 10391 h 6339419"/>
              <a:gd name="connsiteX3" fmla="*/ 12204123 w 12256076"/>
              <a:gd name="connsiteY3" fmla="*/ 5792932 h 6339419"/>
              <a:gd name="connsiteX4" fmla="*/ 15586 w 12256076"/>
              <a:gd name="connsiteY4" fmla="*/ 5740979 h 6339419"/>
              <a:gd name="connsiteX0" fmla="*/ 15586 w 13172055"/>
              <a:gd name="connsiteY0" fmla="*/ 6160088 h 6752388"/>
              <a:gd name="connsiteX1" fmla="*/ 0 w 13172055"/>
              <a:gd name="connsiteY1" fmla="*/ 419109 h 6752388"/>
              <a:gd name="connsiteX2" fmla="*/ 12256076 w 13172055"/>
              <a:gd name="connsiteY2" fmla="*/ 429500 h 6752388"/>
              <a:gd name="connsiteX3" fmla="*/ 12287251 w 13172055"/>
              <a:gd name="connsiteY3" fmla="*/ 6191259 h 6752388"/>
              <a:gd name="connsiteX4" fmla="*/ 15586 w 13172055"/>
              <a:gd name="connsiteY4" fmla="*/ 6160088 h 6752388"/>
              <a:gd name="connsiteX0" fmla="*/ 15586 w 12287251"/>
              <a:gd name="connsiteY0" fmla="*/ 6160088 h 6752388"/>
              <a:gd name="connsiteX1" fmla="*/ 0 w 12287251"/>
              <a:gd name="connsiteY1" fmla="*/ 419109 h 6752388"/>
              <a:gd name="connsiteX2" fmla="*/ 12256076 w 12287251"/>
              <a:gd name="connsiteY2" fmla="*/ 429500 h 6752388"/>
              <a:gd name="connsiteX3" fmla="*/ 12287251 w 12287251"/>
              <a:gd name="connsiteY3" fmla="*/ 6191259 h 6752388"/>
              <a:gd name="connsiteX4" fmla="*/ 15586 w 12287251"/>
              <a:gd name="connsiteY4" fmla="*/ 6160088 h 6752388"/>
              <a:gd name="connsiteX0" fmla="*/ 15586 w 12287251"/>
              <a:gd name="connsiteY0" fmla="*/ 5740979 h 6333279"/>
              <a:gd name="connsiteX1" fmla="*/ 0 w 12287251"/>
              <a:gd name="connsiteY1" fmla="*/ 0 h 6333279"/>
              <a:gd name="connsiteX2" fmla="*/ 12256076 w 12287251"/>
              <a:gd name="connsiteY2" fmla="*/ 10391 h 6333279"/>
              <a:gd name="connsiteX3" fmla="*/ 12287251 w 12287251"/>
              <a:gd name="connsiteY3" fmla="*/ 5772150 h 6333279"/>
              <a:gd name="connsiteX4" fmla="*/ 15586 w 12287251"/>
              <a:gd name="connsiteY4" fmla="*/ 5740979 h 6333279"/>
              <a:gd name="connsiteX0" fmla="*/ 15586 w 13159550"/>
              <a:gd name="connsiteY0" fmla="*/ 6160597 h 6754915"/>
              <a:gd name="connsiteX1" fmla="*/ 0 w 13159550"/>
              <a:gd name="connsiteY1" fmla="*/ 419618 h 6754915"/>
              <a:gd name="connsiteX2" fmla="*/ 12256076 w 13159550"/>
              <a:gd name="connsiteY2" fmla="*/ 430009 h 6754915"/>
              <a:gd name="connsiteX3" fmla="*/ 12239125 w 13159550"/>
              <a:gd name="connsiteY3" fmla="*/ 6198643 h 6754915"/>
              <a:gd name="connsiteX4" fmla="*/ 15586 w 13159550"/>
              <a:gd name="connsiteY4" fmla="*/ 6160597 h 6754915"/>
              <a:gd name="connsiteX0" fmla="*/ 15586 w 12256076"/>
              <a:gd name="connsiteY0" fmla="*/ 6160597 h 6754915"/>
              <a:gd name="connsiteX1" fmla="*/ 0 w 12256076"/>
              <a:gd name="connsiteY1" fmla="*/ 419618 h 6754915"/>
              <a:gd name="connsiteX2" fmla="*/ 12256076 w 12256076"/>
              <a:gd name="connsiteY2" fmla="*/ 430009 h 6754915"/>
              <a:gd name="connsiteX3" fmla="*/ 12239125 w 12256076"/>
              <a:gd name="connsiteY3" fmla="*/ 6198643 h 6754915"/>
              <a:gd name="connsiteX4" fmla="*/ 15586 w 12256076"/>
              <a:gd name="connsiteY4" fmla="*/ 6160597 h 6754915"/>
              <a:gd name="connsiteX0" fmla="*/ 15586 w 12256076"/>
              <a:gd name="connsiteY0" fmla="*/ 5740979 h 6335297"/>
              <a:gd name="connsiteX1" fmla="*/ 0 w 12256076"/>
              <a:gd name="connsiteY1" fmla="*/ 0 h 6335297"/>
              <a:gd name="connsiteX2" fmla="*/ 12256076 w 12256076"/>
              <a:gd name="connsiteY2" fmla="*/ 10391 h 6335297"/>
              <a:gd name="connsiteX3" fmla="*/ 12239125 w 12256076"/>
              <a:gd name="connsiteY3" fmla="*/ 5779025 h 6335297"/>
              <a:gd name="connsiteX4" fmla="*/ 15586 w 12256076"/>
              <a:gd name="connsiteY4" fmla="*/ 5740979 h 6335297"/>
              <a:gd name="connsiteX0" fmla="*/ 15586 w 12256076"/>
              <a:gd name="connsiteY0" fmla="*/ 5764964 h 6359282"/>
              <a:gd name="connsiteX1" fmla="*/ 0 w 12256076"/>
              <a:gd name="connsiteY1" fmla="*/ 23985 h 6359282"/>
              <a:gd name="connsiteX2" fmla="*/ 12256076 w 12256076"/>
              <a:gd name="connsiteY2" fmla="*/ 0 h 6359282"/>
              <a:gd name="connsiteX3" fmla="*/ 12239125 w 12256076"/>
              <a:gd name="connsiteY3" fmla="*/ 5803010 h 6359282"/>
              <a:gd name="connsiteX4" fmla="*/ 15586 w 12256076"/>
              <a:gd name="connsiteY4" fmla="*/ 5764964 h 6359282"/>
              <a:gd name="connsiteX0" fmla="*/ 15586 w 13159550"/>
              <a:gd name="connsiteY0" fmla="*/ 6193946 h 6788264"/>
              <a:gd name="connsiteX1" fmla="*/ 0 w 13159550"/>
              <a:gd name="connsiteY1" fmla="*/ 432342 h 6788264"/>
              <a:gd name="connsiteX2" fmla="*/ 12256076 w 13159550"/>
              <a:gd name="connsiteY2" fmla="*/ 428982 h 6788264"/>
              <a:gd name="connsiteX3" fmla="*/ 12239125 w 13159550"/>
              <a:gd name="connsiteY3" fmla="*/ 6231992 h 6788264"/>
              <a:gd name="connsiteX4" fmla="*/ 15586 w 13159550"/>
              <a:gd name="connsiteY4" fmla="*/ 6193946 h 6788264"/>
              <a:gd name="connsiteX0" fmla="*/ 15586 w 13159550"/>
              <a:gd name="connsiteY0" fmla="*/ 5764964 h 6359282"/>
              <a:gd name="connsiteX1" fmla="*/ 0 w 13159550"/>
              <a:gd name="connsiteY1" fmla="*/ 3360 h 6359282"/>
              <a:gd name="connsiteX2" fmla="*/ 12256076 w 13159550"/>
              <a:gd name="connsiteY2" fmla="*/ 0 h 6359282"/>
              <a:gd name="connsiteX3" fmla="*/ 12239125 w 13159550"/>
              <a:gd name="connsiteY3" fmla="*/ 5803010 h 6359282"/>
              <a:gd name="connsiteX4" fmla="*/ 15586 w 13159550"/>
              <a:gd name="connsiteY4" fmla="*/ 5764964 h 6359282"/>
              <a:gd name="connsiteX0" fmla="*/ 15586 w 12256076"/>
              <a:gd name="connsiteY0" fmla="*/ 5764964 h 6359282"/>
              <a:gd name="connsiteX1" fmla="*/ 0 w 12256076"/>
              <a:gd name="connsiteY1" fmla="*/ 3360 h 6359282"/>
              <a:gd name="connsiteX2" fmla="*/ 12256076 w 12256076"/>
              <a:gd name="connsiteY2" fmla="*/ 0 h 6359282"/>
              <a:gd name="connsiteX3" fmla="*/ 12239125 w 12256076"/>
              <a:gd name="connsiteY3" fmla="*/ 5803010 h 6359282"/>
              <a:gd name="connsiteX4" fmla="*/ 15586 w 12256076"/>
              <a:gd name="connsiteY4" fmla="*/ 5764964 h 635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6076" h="6359282">
                <a:moveTo>
                  <a:pt x="15586" y="5764964"/>
                </a:moveTo>
                <a:cubicBezTo>
                  <a:pt x="10391" y="4176886"/>
                  <a:pt x="5195" y="1591438"/>
                  <a:pt x="0" y="3360"/>
                </a:cubicBezTo>
                <a:lnTo>
                  <a:pt x="12256076" y="0"/>
                </a:lnTo>
                <a:cubicBezTo>
                  <a:pt x="12250426" y="1934337"/>
                  <a:pt x="12244775" y="3868673"/>
                  <a:pt x="12239125" y="5803010"/>
                </a:cubicBezTo>
                <a:cubicBezTo>
                  <a:pt x="11669357" y="5937226"/>
                  <a:pt x="6322002" y="7007543"/>
                  <a:pt x="15586" y="576496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58C9E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ECC91FD-29BE-EB4F-AA5B-8EF1844B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05708"/>
            <a:ext cx="10530842" cy="839788"/>
          </a:xfrm>
        </p:spPr>
        <p:txBody>
          <a:bodyPr>
            <a:normAutofit/>
          </a:bodyPr>
          <a:lstStyle>
            <a:lvl1pPr>
              <a:defRPr sz="4400">
                <a:solidFill>
                  <a:srgbClr val="00826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Body">
            <a:extLst>
              <a:ext uri="{FF2B5EF4-FFF2-40B4-BE49-F238E27FC236}">
                <a16:creationId xmlns:a16="http://schemas.microsoft.com/office/drawing/2014/main" id="{3BF09197-FD36-4C44-B3B1-778D2B2474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1" y="1696085"/>
            <a:ext cx="4800600" cy="358775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Body">
            <a:extLst>
              <a:ext uri="{FF2B5EF4-FFF2-40B4-BE49-F238E27FC236}">
                <a16:creationId xmlns:a16="http://schemas.microsoft.com/office/drawing/2014/main" id="{616F7066-6509-7447-921C-B6EEC6ACA9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68441" y="1696084"/>
            <a:ext cx="4800600" cy="3587749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11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27F58B7-EAB5-B14F-BC5C-0C6635B2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49" y="571500"/>
            <a:ext cx="5565550" cy="1587500"/>
          </a:xfrm>
        </p:spPr>
        <p:txBody>
          <a:bodyPr>
            <a:normAutofit/>
          </a:bodyPr>
          <a:lstStyle>
            <a:lvl1pPr>
              <a:defRPr sz="4400">
                <a:solidFill>
                  <a:srgbClr val="00826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Body">
            <a:extLst>
              <a:ext uri="{FF2B5EF4-FFF2-40B4-BE49-F238E27FC236}">
                <a16:creationId xmlns:a16="http://schemas.microsoft.com/office/drawing/2014/main" id="{616F7066-6509-7447-921C-B6EEC6ACA9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9149" y="2562835"/>
            <a:ext cx="5565550" cy="3587749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3460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8">
    <p:bg>
      <p:bgPr>
        <a:gradFill>
          <a:gsLst>
            <a:gs pos="53000">
              <a:srgbClr val="008265"/>
            </a:gs>
            <a:gs pos="0">
              <a:srgbClr val="03624E"/>
            </a:gs>
            <a:gs pos="100000">
              <a:srgbClr val="055443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72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9FADC614-D6CE-444D-A8B6-D22B0BFA7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7300"/>
            <a:ext cx="10515600" cy="839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8985EE89-DFF3-C249-99C7-1D026CB70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797811"/>
            <a:ext cx="10515600" cy="506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161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1" r:id="rId4"/>
    <p:sldLayoutId id="2147483659" r:id="rId5"/>
    <p:sldLayoutId id="2147483652" r:id="rId6"/>
    <p:sldLayoutId id="2147483653" r:id="rId7"/>
    <p:sldLayoutId id="2147483662" r:id="rId8"/>
    <p:sldLayoutId id="2147483656" r:id="rId9"/>
    <p:sldLayoutId id="2147483661" r:id="rId10"/>
    <p:sldLayoutId id="2147483660" r:id="rId11"/>
    <p:sldLayoutId id="2147483658" r:id="rId12"/>
    <p:sldLayoutId id="2147483654" r:id="rId13"/>
    <p:sldLayoutId id="2147483655" r:id="rId1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bg1"/>
          </a:solidFill>
          <a:latin typeface="Interstate Bold" panose="02000503020000020004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Interstate Regular" panose="02000503020000020004" pitchFamily="2" charset="77"/>
          <a:ea typeface="+mn-ea"/>
          <a:cs typeface="+mn-cs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9F73E-F51C-3F4A-BC0D-B49D872F7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019DB-A153-7145-9786-34981F8BFC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798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70ACB-9587-BD4B-9F4B-F23724DFF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CC336-BA0F-F544-A600-9FE214DF09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E4F9-F6A2-2A4E-B5EC-CA91133231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85312-2501-9A4E-BB41-70C497DB5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C0C8D5-333A-BC48-823C-3D6522C6D8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B84618-2483-9646-B189-F90F40C43D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2E3326-48B5-7C4B-9E63-3A1DA948BD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03E7A1-DEDD-DE43-95E6-DD9CA5892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D0AA793-F754-CA49-B55B-45E309E56E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52A757-24CA-3D49-8A84-4F208E6C54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C210C53-5C72-F145-97B7-3C6A85AE02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E33933E-A741-5D46-9918-88A3AAEFDE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780B74C-77DC-7C48-9633-0A8E6EC94D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37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DB514-B736-8B46-9921-52D605ACB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BB06B-7477-A046-A818-710FE0ECD4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4C0AA-E0C2-EB4D-9BEF-417FC54242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A2F9AB-8E59-EA4F-8587-0C9A747720B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2C76F7-7C0C-6141-9DA7-848AA4DE64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FC115E-95B8-3A42-9FBF-E2CB0CE05C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649B87-EDFD-BC47-B051-3BBE543627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CDE8BE-EC3C-7C4D-ACB1-AA3F57AC6C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17D907-235A-5449-ACD9-794E57FC12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A970D0-D60A-3441-BEB8-5713DDD83C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F5171A0-6632-1B4D-8329-017B65893F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25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A3390-9763-9F49-A3B3-F77BC2CF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2095C-4594-9A49-B29E-C2F7980A97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FB9A684-6AA8-E249-8B0F-180B8E946A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624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D845-1202-C44B-B208-6538C19D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53C17-718F-1744-B57A-2AC65F3ED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E2B7C45-0596-C04E-BEF2-C631E3233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62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F79EA-E5D7-664E-9DD8-7D753C315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725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77B6A-6B63-CE43-98AA-051392CBA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5BF24-90E3-F440-940C-14F072D6B2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BDED1A-7878-7E4F-881A-171F64C4F5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2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1826-37F7-EF41-9376-19451A62D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CA56A-D517-4E46-A2DB-E1C9F8604E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9F84D-A721-F345-9D25-45E3CE9B97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115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014C2-17B1-F245-8673-B700CE20B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25144-9431-FC47-A4C8-75C6F1B26E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B3F38D7-ACAA-F44B-838B-DD292F922AC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3579779-AD10-D245-AB11-DC6C9395EF9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B9224EC-0E8A-8442-9D21-CA54537308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3E2A118-C944-0F42-BE70-9365067B58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485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1EC90-376C-4549-83F7-BE5648EEB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1A391-D9DA-EA4F-87A3-0702ECCBFF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36D666-7E31-9C45-B1D7-2ABFA7C204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88B1A34-B170-DE40-8B3B-9995FD92939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4B6575C-EFBA-284F-9492-8B7D9DC26E1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A6BB872-6B7C-844C-8372-CAA3AD1EBC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438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39605-8FF7-D340-9FE0-ECA62DC5F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853F3-D392-044D-9A2B-3EA5DC3AC96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2BCD644-E0A4-8A4D-B38A-93A814567D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304B-BC06-3945-9A14-FC5317C28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B0122-AB0B-D849-AB45-6B124B6DB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CCB75-4F4A-794A-B8A1-3C68389264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36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147E2-74D7-3643-8B3C-C46C31073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048E6-44ED-C34E-A235-270707C7C9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658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4104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NSU PowerPoin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652" r="-52652"/>
          </a:stretch>
        </a:blipFill>
        <a:ln w="12700">
          <a:solidFill>
            <a:srgbClr val="97CA3D"/>
          </a:solidFill>
          <a:prstDash val="sysDot"/>
        </a:ln>
      </a:spPr>
      <a:bodyPr rtlCol="0" anchor="ctr"/>
      <a:lstStyle>
        <a:defPPr algn="ctr">
          <a:defRPr>
            <a:ln>
              <a:noFill/>
              <a:prstDash val="sysDash"/>
            </a:ln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4032_UR_NSU Power Point Template_AccentColorBar PROOF 6" id="{21665F3B-ED8E-AC45-81E7-ADCA5662096F}" vid="{DD82319C-17FA-1042-A1D0-CCF0B6EF71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NSU PowerPoint Template</Template>
  <TotalTime>64</TotalTime>
  <Words>14</Words>
  <Application>Microsoft Macintosh PowerPoint</Application>
  <PresentationFormat>Widescreen</PresentationFormat>
  <Paragraphs>14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Interstate Bold</vt:lpstr>
      <vt:lpstr>Interstate Regular</vt:lpstr>
      <vt:lpstr>NSU PowerPoint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Elizabeth Dawn Peterson</cp:lastModifiedBy>
  <cp:revision>5</cp:revision>
  <dcterms:created xsi:type="dcterms:W3CDTF">2023-01-09T18:41:55Z</dcterms:created>
  <dcterms:modified xsi:type="dcterms:W3CDTF">2024-11-08T15:03:01Z</dcterms:modified>
</cp:coreProperties>
</file>