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9"/>
  </p:notesMasterIdLst>
  <p:handoutMasterIdLst>
    <p:handoutMasterId r:id="rId10"/>
  </p:handoutMasterIdLst>
  <p:sldIdLst>
    <p:sldId id="264" r:id="rId4"/>
    <p:sldId id="267" r:id="rId5"/>
    <p:sldId id="268" r:id="rId6"/>
    <p:sldId id="266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45"/>
    <a:srgbClr val="006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23E855-41C8-A94A-B130-06775231F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FE284-1EA6-EC4F-86A2-5FE5C0B671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7E41-962C-DE41-868E-978AC4FE71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E3B45-BCFC-7545-B450-E0960A271C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C6F8B-BE2A-074C-A5D5-A64FD440CF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D3A60-4DEE-8448-9B15-EDDA0D48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DDE4-1EF5-FB44-B85E-F1F327C4D861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6B12-0255-6943-AA0D-D85D4ABCE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6B3-3005-A141-AFAB-397256AD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21" y="4298062"/>
            <a:ext cx="10515600" cy="765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F44B63-4453-F645-B903-B11901147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221" y="5181240"/>
            <a:ext cx="10515600" cy="414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Logo" descr="Logo; Northeastern State University">
            <a:extLst>
              <a:ext uri="{FF2B5EF4-FFF2-40B4-BE49-F238E27FC236}">
                <a16:creationId xmlns:a16="http://schemas.microsoft.com/office/drawing/2014/main" id="{ED967575-7466-7555-25EA-E3FCCDB0E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2606" y="391654"/>
            <a:ext cx="4686788" cy="3749430"/>
          </a:xfrm>
          <a:prstGeom prst="rect">
            <a:avLst/>
          </a:prstGeom>
          <a:effectLst>
            <a:outerShdw blurRad="191820" sx="97000" sy="97000" algn="ctr" rotWithShape="0">
              <a:srgbClr val="000000">
                <a:alpha val="7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01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698AD6-3F95-9340-9DBC-32B68D9E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749286"/>
            <a:ext cx="11231217" cy="3597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90151D0-5235-C043-AA73-3281DCEC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365125"/>
            <a:ext cx="8885583" cy="1085987"/>
          </a:xfrm>
          <a:prstGeom prst="rect">
            <a:avLst/>
          </a:prstGeom>
          <a:solidFill>
            <a:srgbClr val="005A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3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0DFE5-73E6-884B-B291-7D4F8EE74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139" y="1746113"/>
            <a:ext cx="5337313" cy="3597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771A3-0336-7A4F-B1BA-DF8089358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348" y="1746113"/>
            <a:ext cx="5387008" cy="3597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D77B1B7-DEF5-914A-8753-4AB9695C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365125"/>
            <a:ext cx="8885583" cy="1085987"/>
          </a:xfrm>
          <a:prstGeom prst="rect">
            <a:avLst/>
          </a:prstGeom>
          <a:solidFill>
            <a:srgbClr val="005A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04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B29F7-969A-1146-A1AD-6BD736541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139" y="1736174"/>
            <a:ext cx="8885583" cy="359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65BD027-5A0E-5844-82A7-821A6053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365125"/>
            <a:ext cx="8885583" cy="1085987"/>
          </a:xfrm>
          <a:prstGeom prst="rect">
            <a:avLst/>
          </a:prstGeom>
          <a:solidFill>
            <a:srgbClr val="005A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98AD72-A097-6F48-84EA-08BB3DF5A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9313" y="1739072"/>
            <a:ext cx="1788975" cy="3595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2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27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FCE96019-E433-1A45-A08B-117A3492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6363"/>
            <a:ext cx="105156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73EFFD0-AAAE-0646-B6E0-F1E64BC2E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38030"/>
            <a:ext cx="10515600" cy="414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Interstate Bold" panose="02000503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Logo" descr="Logo; Northeastern State University">
            <a:extLst>
              <a:ext uri="{FF2B5EF4-FFF2-40B4-BE49-F238E27FC236}">
                <a16:creationId xmlns:a16="http://schemas.microsoft.com/office/drawing/2014/main" id="{33D3068F-B34F-C43A-D4D2-F5F9135FF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5515" y="382954"/>
            <a:ext cx="2440970" cy="1952776"/>
          </a:xfrm>
          <a:prstGeom prst="rect">
            <a:avLst/>
          </a:prstGeom>
          <a:effectLst>
            <a:outerShdw blurRad="150070" sx="102000" sy="102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3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303A85-661E-7449-80B2-CB1B08A99B5A}"/>
              </a:ext>
            </a:extLst>
          </p:cNvPr>
          <p:cNvSpPr txBox="1">
            <a:spLocks/>
          </p:cNvSpPr>
          <p:nvPr userDrawn="1"/>
        </p:nvSpPr>
        <p:spPr>
          <a:xfrm>
            <a:off x="605481" y="4310406"/>
            <a:ext cx="11121081" cy="8423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Interstate Bold" panose="02000503020000020004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30883B0-0835-EC42-999C-A86907391EAD}"/>
              </a:ext>
            </a:extLst>
          </p:cNvPr>
          <p:cNvSpPr txBox="1">
            <a:spLocks/>
          </p:cNvSpPr>
          <p:nvPr userDrawn="1"/>
        </p:nvSpPr>
        <p:spPr>
          <a:xfrm>
            <a:off x="1524000" y="5401608"/>
            <a:ext cx="9144000" cy="3624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smtClean="0">
                <a:solidFill>
                  <a:schemeClr val="bg1"/>
                </a:solidFill>
                <a:latin typeface="Interstate Bold" panose="02000503020000020004" pitchFamily="2" charset="77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i="0" kern="1200" dirty="0" smtClean="0">
                <a:solidFill>
                  <a:schemeClr val="bg1"/>
                </a:solidFill>
                <a:latin typeface="Interstate Bold" panose="0200050302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bg1"/>
                </a:solidFill>
                <a:latin typeface="Interstate Bold" panose="0200050302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bg1"/>
                </a:solidFill>
                <a:latin typeface="Interstate Bold" panose="0200050302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bg1"/>
                </a:solidFill>
                <a:latin typeface="Interstate Bold" panose="0200050302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Interstate Bold" panose="0200050302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400" b="1" i="0" kern="1200" smtClean="0">
          <a:solidFill>
            <a:schemeClr val="bg1"/>
          </a:solidFill>
          <a:latin typeface="Interstate Bold" panose="02000503020000020004" pitchFamily="2" charset="77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1" i="0" kern="1200" dirty="0" smtClean="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1" i="0" kern="1200" dirty="0" smtClean="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1" i="0" kern="1200" dirty="0" smtClean="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1" i="0" kern="1200" dirty="0" smtClean="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2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Interstate Bold" panose="0200050302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Interstate Bold" panose="0200050302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9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Interstate Bold" panose="0200050302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F88C5AA-075D-754E-B068-D8583A81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976311D9-49D5-D54E-8461-4313C5A63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8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AA3D60BF-8820-8443-9D6A-860CC107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">
            <a:extLst>
              <a:ext uri="{FF2B5EF4-FFF2-40B4-BE49-F238E27FC236}">
                <a16:creationId xmlns:a16="http://schemas.microsoft.com/office/drawing/2014/main" id="{5E3B0015-5662-6140-8A41-474626812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2AC7D387-C38B-7A46-85DF-69E4C205E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0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A9503D21-078F-3A47-84FE-F698F5BF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786E5ED7-DCA2-AC49-B066-B0157E507EC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977247C7-A752-5441-8523-7664367B7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0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2E81D8F-5F1C-6F47-981D-9A1DC8F2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4E8023A-D861-5347-92DB-961568114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4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6039DAC8-3E9B-CB46-8D5A-B3433917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">
            <a:extLst>
              <a:ext uri="{FF2B5EF4-FFF2-40B4-BE49-F238E27FC236}">
                <a16:creationId xmlns:a16="http://schemas.microsoft.com/office/drawing/2014/main" id="{D9DC306D-33B2-CC43-B88D-C170E02D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5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39FAB894-22AB-0642-A0B7-EF83322FE96D}" vid="{C1889081-163A-3C40-A691-AE4370F4B0B7}"/>
    </a:ext>
  </a:extLst>
</a:theme>
</file>

<file path=ppt/theme/theme2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39FAB894-22AB-0642-A0B7-EF83322FE96D}" vid="{0255CF6F-CC5F-3A41-9CBB-F398C2396186}"/>
    </a:ext>
  </a:extLst>
</a:theme>
</file>

<file path=ppt/theme/theme3.xml><?xml version="1.0" encoding="utf-8"?>
<a:theme xmlns:a="http://schemas.openxmlformats.org/drawingml/2006/main" name="1_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39FAB894-22AB-0642-A0B7-EF83322FE96D}" vid="{1D4E04F0-AA4C-0B4E-BD78-89894FB6C9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Interstate Bold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Tiffany A Anderson</cp:lastModifiedBy>
  <cp:revision>2</cp:revision>
  <dcterms:created xsi:type="dcterms:W3CDTF">2023-01-09T20:09:28Z</dcterms:created>
  <dcterms:modified xsi:type="dcterms:W3CDTF">2024-11-05T17:53:35Z</dcterms:modified>
</cp:coreProperties>
</file>